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7248" y="2514600"/>
            <a:ext cx="9823507" cy="2262781"/>
          </a:xfrm>
        </p:spPr>
        <p:txBody>
          <a:bodyPr>
            <a:normAutofit/>
          </a:bodyPr>
          <a:lstStyle/>
          <a:p>
            <a:r>
              <a:rPr lang="en-US" sz="4400" dirty="0"/>
              <a:t>Airplane Seating Chart</a:t>
            </a:r>
          </a:p>
        </p:txBody>
      </p:sp>
      <p:sp>
        <p:nvSpPr>
          <p:cNvPr id="3" name="Subtitle 2"/>
          <p:cNvSpPr>
            <a:spLocks noGrp="1"/>
          </p:cNvSpPr>
          <p:nvPr>
            <p:ph type="subTitle" idx="1"/>
          </p:nvPr>
        </p:nvSpPr>
        <p:spPr>
          <a:xfrm>
            <a:off x="2030136" y="4777380"/>
            <a:ext cx="10161865" cy="2080619"/>
          </a:xfrm>
        </p:spPr>
        <p:txBody>
          <a:bodyPr>
            <a:normAutofit fontScale="85000" lnSpcReduction="20000"/>
          </a:bodyPr>
          <a:lstStyle/>
          <a:p>
            <a:r>
              <a:rPr lang="en-US" dirty="0"/>
              <a:t>An Airplane has 15 rows numbered 1 through 15, with 6 seats labeled A-F in each row. Write a program that keeps track of the seats that have been reserved and the type of meal requested by each passenger. The seating chart should be displayed in a list box with a line for each row. When the ticket agent clicks on the desired row in a list box, the row number and the status of the seats in the row should be displayed in seven read-only text boxes at the bottom of the form. When an agent clicks on one of the text boxes, a second form containing four options labeled </a:t>
            </a:r>
            <a:r>
              <a:rPr lang="en-US" i="1" dirty="0"/>
              <a:t>Unoccupied, Regular, Low Calorie </a:t>
            </a:r>
            <a:r>
              <a:rPr lang="en-US" dirty="0"/>
              <a:t>and</a:t>
            </a:r>
            <a:r>
              <a:rPr lang="en-US" i="1" dirty="0"/>
              <a:t> Vegetarian</a:t>
            </a:r>
            <a:r>
              <a:rPr lang="en-US" dirty="0"/>
              <a:t> should appear. Clicking on the radio button should close the second form and update both text box and the row for that seat in the list box. Unoccupied seats are denoted with a period, and occupied seats are denoted with the first letter of their meal type. At any time, the agent should be able to request the number of seats filled, the number of window seats vacant, and the number of each type of meals ordered.</a:t>
            </a:r>
            <a:endParaRPr lang="en-US" sz="1600" dirty="0"/>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04</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4086369"/>
          </a:xfrm>
          <a:prstGeom prst="rect">
            <a:avLst/>
          </a:prstGeom>
          <a:effectLst>
            <a:outerShdw sx="1000" sy="1000" algn="ctr" rotWithShape="0">
              <a:srgbClr val="000000"/>
            </a:outerShdw>
          </a:effectLst>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Click on a text box representing a seat</a:t>
            </a:r>
          </a:p>
          <a:p>
            <a:endParaRPr lang="en-US" dirty="0"/>
          </a:p>
          <a:p>
            <a:pPr marL="0" indent="0">
              <a:buNone/>
            </a:pPr>
            <a:r>
              <a:rPr lang="en-US" dirty="0"/>
              <a:t>OUTPUT</a:t>
            </a:r>
          </a:p>
          <a:p>
            <a:r>
              <a:rPr lang="en-US" dirty="0"/>
              <a:t>Seat in a list box</a:t>
            </a:r>
          </a:p>
          <a:p>
            <a:r>
              <a:rPr lang="en-US" dirty="0"/>
              <a:t>Statistics showing available seats</a:t>
            </a:r>
          </a:p>
          <a:p>
            <a:endParaRPr lang="en-US" dirty="0"/>
          </a:p>
          <a:p>
            <a:pPr marL="0" indent="0">
              <a:buNone/>
            </a:pPr>
            <a:r>
              <a:rPr lang="en-US" dirty="0"/>
              <a:t>EVENTS</a:t>
            </a:r>
          </a:p>
          <a:p>
            <a:r>
              <a:rPr lang="en-US" dirty="0"/>
              <a:t>Text box click events</a:t>
            </a:r>
          </a:p>
          <a:p>
            <a:r>
              <a:rPr lang="en-US" dirty="0" err="1"/>
              <a:t>btnStatistics</a:t>
            </a:r>
            <a:r>
              <a:rPr lang="en-US" dirty="0"/>
              <a:t> – displays statistics in a list box</a:t>
            </a:r>
          </a:p>
          <a:p>
            <a:r>
              <a:rPr lang="en-US" dirty="0"/>
              <a:t>Check box click event – </a:t>
            </a:r>
            <a:r>
              <a:rPr lang="en-US"/>
              <a:t>second form events</a:t>
            </a:r>
            <a:endParaRPr lang="en-US" dirty="0"/>
          </a:p>
        </p:txBody>
      </p:sp>
      <p:pic>
        <p:nvPicPr>
          <p:cNvPr id="3" name="Picture 2">
            <a:extLst>
              <a:ext uri="{FF2B5EF4-FFF2-40B4-BE49-F238E27FC236}">
                <a16:creationId xmlns:a16="http://schemas.microsoft.com/office/drawing/2014/main" id="{63AA4C9F-C726-4F17-B037-0C7C30C785CE}"/>
              </a:ext>
            </a:extLst>
          </p:cNvPr>
          <p:cNvPicPr>
            <a:picLocks noChangeAspect="1"/>
          </p:cNvPicPr>
          <p:nvPr/>
        </p:nvPicPr>
        <p:blipFill>
          <a:blip r:embed="rId2"/>
          <a:stretch>
            <a:fillRect/>
          </a:stretch>
        </p:blipFill>
        <p:spPr>
          <a:xfrm>
            <a:off x="2310589" y="290901"/>
            <a:ext cx="3838575" cy="4410075"/>
          </a:xfrm>
          <a:prstGeom prst="rect">
            <a:avLst/>
          </a:prstGeom>
        </p:spPr>
      </p:pic>
      <p:pic>
        <p:nvPicPr>
          <p:cNvPr id="6" name="Picture 5">
            <a:extLst>
              <a:ext uri="{FF2B5EF4-FFF2-40B4-BE49-F238E27FC236}">
                <a16:creationId xmlns:a16="http://schemas.microsoft.com/office/drawing/2014/main" id="{0A91007F-0FE5-4152-B2F4-D68FC0E1FAEC}"/>
              </a:ext>
            </a:extLst>
          </p:cNvPr>
          <p:cNvPicPr>
            <a:picLocks noChangeAspect="1"/>
          </p:cNvPicPr>
          <p:nvPr/>
        </p:nvPicPr>
        <p:blipFill>
          <a:blip r:embed="rId3"/>
          <a:stretch>
            <a:fillRect/>
          </a:stretch>
        </p:blipFill>
        <p:spPr>
          <a:xfrm>
            <a:off x="3013982" y="5062925"/>
            <a:ext cx="2114550" cy="1266825"/>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1997</TotalTime>
  <Words>265</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Airplane Seating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69</cp:revision>
  <dcterms:created xsi:type="dcterms:W3CDTF">2017-05-07T04:07:32Z</dcterms:created>
  <dcterms:modified xsi:type="dcterms:W3CDTF">2017-07-04T03:54:14Z</dcterms:modified>
</cp:coreProperties>
</file>