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7248" y="2514600"/>
            <a:ext cx="9823507" cy="2262781"/>
          </a:xfrm>
        </p:spPr>
        <p:txBody>
          <a:bodyPr>
            <a:normAutofit/>
          </a:bodyPr>
          <a:lstStyle/>
          <a:p>
            <a:r>
              <a:rPr lang="en-US" sz="4400" dirty="0"/>
              <a:t>The Underdog And The World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0136" y="4777380"/>
            <a:ext cx="10161865" cy="20806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the probability that the underdog will win the World Series in baseball? What is the average number of games for a World Series?</a:t>
            </a:r>
          </a:p>
          <a:p>
            <a:r>
              <a:rPr lang="en-US" sz="1600" dirty="0"/>
              <a:t>Write an ANIMATED program to answer those questions. For example, suppose the underdog is expected to win 40% of the time (so the probability of winning a game is 40%). The probability of a 40% underdog’s winning a World Series is about 29%, and such a series would last average of 5.7 games.</a:t>
            </a:r>
          </a:p>
          <a:p>
            <a:r>
              <a:rPr lang="en-US" sz="1600" dirty="0"/>
              <a:t>The program should simulate the playing of 10,000 World Series where the underdog’s probability of winning is entered in a text box. The values of the horizontal scroll bars should extend from 0 to 10,000 and should be calculated after each series so that the scroll boxes steadily move across the bars.</a:t>
            </a:r>
          </a:p>
          <a:p>
            <a:r>
              <a:rPr lang="en-US" sz="1600" dirty="0"/>
              <a:t>NOTE: In order to save the program from being overwhelmed  with changing values too often, just change the values after every 10 series. Also, every time the values are changed, execute a Refresh method for each of these text boxes.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08636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Probability of underdog’s win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Animated scroll bars + calculated values in text boxes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Simulate 10,000 World Series button click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ACADF-ABC2-4D8B-B941-9C574214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9" y="1626078"/>
            <a:ext cx="61626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1989</TotalTime>
  <Words>228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The Underdog And The World Series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68</cp:revision>
  <dcterms:created xsi:type="dcterms:W3CDTF">2017-05-07T04:07:32Z</dcterms:created>
  <dcterms:modified xsi:type="dcterms:W3CDTF">2017-06-30T03:32:01Z</dcterms:modified>
</cp:coreProperties>
</file>