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sz="4400" dirty="0"/>
              <a:t>Spread Of an Epidemic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0136" y="4777380"/>
            <a:ext cx="10161865" cy="208061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community of 10,000 individuals is exposed to a flu epidemic in which infected individuals are sick for 2 days and then are immune from the illness. When we first start to observe the epidemic (that is on day 0), 200 people have had the illness for 1 day, and 100 people have had it for 2 days. At any time, the rate at which the epidemic is spreading is proportional to the product of the number currently ill and the number of susceptible. Specifically, each day:</a:t>
            </a:r>
          </a:p>
          <a:p>
            <a:r>
              <a:rPr lang="en-US" sz="1500" dirty="0"/>
              <a:t>#of individuals in the first day of the illness = Cint(0.0001735 * #sick the previous day * #susceptible the previous day</a:t>
            </a:r>
          </a:p>
          <a:p>
            <a:r>
              <a:rPr lang="en-US" sz="1600" dirty="0"/>
              <a:t>Write a program that displays successive bar graph illustrating the progress of the epidemic. When the show day 0 button is clicked, the bar graph should show the distribution for day 0. Each time the Advance One Day button is clicked, a bat graph showing the distribution for the next day should appear.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06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6804252" y="1297394"/>
            <a:ext cx="4797721" cy="4086369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/>
              <a:t>none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/>
              <a:t>Picture box – shows graph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/>
              <a:t>btnDay0 – shows graph for Day 0</a:t>
            </a:r>
          </a:p>
          <a:p>
            <a:r>
              <a:rPr lang="en-US" dirty="0" err="1"/>
              <a:t>btnAdvance</a:t>
            </a:r>
            <a:r>
              <a:rPr lang="en-US" dirty="0"/>
              <a:t> – shows graphs for each click (1 click = 1 day)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0C754E-990E-4101-BF55-9C022D270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958" y="2514988"/>
            <a:ext cx="24860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694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1859</TotalTime>
  <Words>225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Bodoni MT Black</vt:lpstr>
      <vt:lpstr>Century Gothic</vt:lpstr>
      <vt:lpstr>Wingdings 3</vt:lpstr>
      <vt:lpstr>Wisp</vt:lpstr>
      <vt:lpstr>Spread Of an Epidemic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65</cp:revision>
  <dcterms:created xsi:type="dcterms:W3CDTF">2017-05-07T04:07:32Z</dcterms:created>
  <dcterms:modified xsi:type="dcterms:W3CDTF">2017-06-28T02:38:46Z</dcterms:modified>
</cp:coreProperties>
</file>