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sz="4400" dirty="0"/>
              <a:t>Unit Conversion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8"/>
            <a:ext cx="8915399" cy="1975760"/>
          </a:xfrm>
        </p:spPr>
        <p:txBody>
          <a:bodyPr>
            <a:normAutofit/>
          </a:bodyPr>
          <a:lstStyle/>
          <a:p>
            <a:r>
              <a:rPr lang="en-US" dirty="0"/>
              <a:t>Write a program that displays nine different units of measure; request the unit to convert from, the unit to convert to, and the quantity to be converted; and then displays the converted quantity.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01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0156" y="532548"/>
            <a:ext cx="8915399" cy="617025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unit conversion to feet is saved in Units.txt file</a:t>
            </a:r>
          </a:p>
          <a:p>
            <a:endParaRPr lang="en-US" dirty="0"/>
          </a:p>
          <a:p>
            <a:r>
              <a:rPr lang="en-US" dirty="0"/>
              <a:t>1 inch = 0.833 foot</a:t>
            </a:r>
          </a:p>
          <a:p>
            <a:r>
              <a:rPr lang="en-US" dirty="0"/>
              <a:t>1 yard = 3 feet</a:t>
            </a:r>
          </a:p>
          <a:p>
            <a:r>
              <a:rPr lang="en-US" dirty="0"/>
              <a:t>1 meter = 3.28155 feet</a:t>
            </a:r>
          </a:p>
          <a:p>
            <a:r>
              <a:rPr lang="en-US" dirty="0"/>
              <a:t>1 fathom = 6 feet</a:t>
            </a:r>
          </a:p>
          <a:p>
            <a:r>
              <a:rPr lang="en-US" dirty="0"/>
              <a:t>1 rod = 16.5 feet</a:t>
            </a:r>
          </a:p>
          <a:p>
            <a:r>
              <a:rPr lang="en-US" dirty="0"/>
              <a:t>1 furlong = 660 feet</a:t>
            </a:r>
          </a:p>
          <a:p>
            <a:r>
              <a:rPr lang="en-US" dirty="0"/>
              <a:t>1 kilometer = 3281.5 feet</a:t>
            </a:r>
          </a:p>
          <a:p>
            <a:r>
              <a:rPr lang="en-US" dirty="0"/>
              <a:t>1 mile = 5280 feet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Text File Units.txt has following data</a:t>
            </a:r>
          </a:p>
          <a:p>
            <a:r>
              <a:rPr lang="en-US" dirty="0"/>
              <a:t>inch,.083333</a:t>
            </a:r>
          </a:p>
          <a:p>
            <a:r>
              <a:rPr lang="en-US" dirty="0"/>
              <a:t>fathom,6</a:t>
            </a:r>
          </a:p>
          <a:p>
            <a:r>
              <a:rPr lang="en-US" dirty="0"/>
              <a:t>foot,1</a:t>
            </a:r>
          </a:p>
          <a:p>
            <a:r>
              <a:rPr lang="en-US" dirty="0"/>
              <a:t>furlong,660</a:t>
            </a:r>
          </a:p>
          <a:p>
            <a:r>
              <a:rPr lang="en-US" dirty="0"/>
              <a:t>kilometer,3281.5</a:t>
            </a:r>
          </a:p>
          <a:p>
            <a:r>
              <a:rPr lang="en-US" dirty="0"/>
              <a:t>meter,3.2815</a:t>
            </a:r>
          </a:p>
          <a:p>
            <a:r>
              <a:rPr lang="en-US" dirty="0"/>
              <a:t>mile,5280</a:t>
            </a:r>
          </a:p>
          <a:p>
            <a:r>
              <a:rPr lang="en-US" dirty="0"/>
              <a:t>rod,16.5</a:t>
            </a:r>
          </a:p>
          <a:p>
            <a:r>
              <a:rPr lang="en-US" dirty="0"/>
              <a:t>yard,3</a:t>
            </a:r>
          </a:p>
          <a:p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endParaRPr lang="en-US" i="1" u="sn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0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804252" y="1297394"/>
            <a:ext cx="4797721" cy="4086369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 err="1"/>
              <a:t>txtOriginal</a:t>
            </a:r>
            <a:r>
              <a:rPr lang="en-US" dirty="0"/>
              <a:t> – unit to convert from</a:t>
            </a:r>
          </a:p>
          <a:p>
            <a:r>
              <a:rPr lang="en-US" dirty="0"/>
              <a:t>txt Desired – unit to convert to</a:t>
            </a:r>
          </a:p>
          <a:p>
            <a:r>
              <a:rPr lang="en-US" dirty="0" err="1"/>
              <a:t>txtLength</a:t>
            </a:r>
            <a:r>
              <a:rPr lang="en-US" dirty="0"/>
              <a:t> – user enters length to convert</a:t>
            </a:r>
          </a:p>
          <a:p>
            <a:pPr marL="0" indent="0">
              <a:buNone/>
            </a:pPr>
            <a:r>
              <a:rPr lang="en-US" dirty="0"/>
              <a:t>NOTE: Input comes from click on an item in list box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 err="1"/>
              <a:t>txtOutput</a:t>
            </a:r>
            <a:r>
              <a:rPr lang="en-US" dirty="0"/>
              <a:t> – converted measurement quantity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 err="1"/>
              <a:t>btnConvert</a:t>
            </a:r>
            <a:r>
              <a:rPr lang="en-US" dirty="0"/>
              <a:t> – convert measurement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606" y="2018619"/>
            <a:ext cx="35909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9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1480</TotalTime>
  <Words>183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Bodoni MT Black</vt:lpstr>
      <vt:lpstr>Century Gothic</vt:lpstr>
      <vt:lpstr>Wingdings 3</vt:lpstr>
      <vt:lpstr>Wisp</vt:lpstr>
      <vt:lpstr>Unit Conversion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44</cp:revision>
  <dcterms:created xsi:type="dcterms:W3CDTF">2017-05-07T04:07:32Z</dcterms:created>
  <dcterms:modified xsi:type="dcterms:W3CDTF">2017-06-08T02:32:57Z</dcterms:modified>
</cp:coreProperties>
</file>