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ormAutofit/>
          </a:bodyPr>
          <a:lstStyle/>
          <a:p>
            <a:r>
              <a:rPr lang="en-US" sz="4400" dirty="0"/>
              <a:t>ISBN Validator</a:t>
            </a:r>
          </a:p>
        </p:txBody>
      </p:sp>
      <p:sp>
        <p:nvSpPr>
          <p:cNvPr id="3" name="Subtitle 2"/>
          <p:cNvSpPr>
            <a:spLocks noGrp="1"/>
          </p:cNvSpPr>
          <p:nvPr>
            <p:ph type="subTitle" idx="1"/>
          </p:nvPr>
        </p:nvSpPr>
        <p:spPr>
          <a:xfrm>
            <a:off x="2589213" y="4777378"/>
            <a:ext cx="8915399" cy="1975760"/>
          </a:xfrm>
        </p:spPr>
        <p:txBody>
          <a:bodyPr>
            <a:normAutofit/>
          </a:bodyPr>
          <a:lstStyle/>
          <a:p>
            <a:r>
              <a:rPr lang="en-US" dirty="0"/>
              <a:t>Write a program that accepts an 10 digit ISBN type number (including hyphens) as input, calculate the sum, and tell if it is a valid ISBN.</a:t>
            </a:r>
          </a:p>
          <a:p>
            <a:r>
              <a:rPr lang="en-US" dirty="0"/>
              <a:t>Valid ISBN is divisible by 11, unless the last digit is an ‘X’. If that’s the case, then the ‘X’ is replaced with number 10, and the ISBN needs to be divisible by 11 in order to be considered valid.</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02</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80156" y="532548"/>
            <a:ext cx="8915399" cy="3829728"/>
          </a:xfrm>
        </p:spPr>
        <p:txBody>
          <a:bodyPr>
            <a:normAutofit lnSpcReduction="10000"/>
          </a:bodyPr>
          <a:lstStyle/>
          <a:p>
            <a:r>
              <a:rPr lang="en-US" dirty="0"/>
              <a:t>Let’s refer to the 10 characters of the ISBN as</a:t>
            </a:r>
          </a:p>
          <a:p>
            <a:r>
              <a:rPr lang="en-US" dirty="0"/>
              <a:t>d1,d2,d3…d10</a:t>
            </a:r>
          </a:p>
          <a:p>
            <a:endParaRPr lang="en-US" dirty="0"/>
          </a:p>
          <a:p>
            <a:r>
              <a:rPr lang="en-US" dirty="0"/>
              <a:t>To determine if ISBN is valid, we use the sum as follows:</a:t>
            </a:r>
          </a:p>
          <a:p>
            <a:r>
              <a:rPr lang="en-US" dirty="0"/>
              <a:t>10*d1 + 9*d2 + 8*d3 + 7*d4….1*d10</a:t>
            </a:r>
          </a:p>
          <a:p>
            <a:endParaRPr lang="en-US" dirty="0"/>
          </a:p>
          <a:p>
            <a:r>
              <a:rPr lang="en-US" dirty="0"/>
              <a:t>If the ISBN ends with ‘X’ (i.e. 0-32-108599-X) then the ‘X’ is replaced with 10</a:t>
            </a:r>
          </a:p>
          <a:p>
            <a:r>
              <a:rPr lang="en-US" dirty="0"/>
              <a:t>10*0 + 9*3 + 8*2 +7*1…1*10</a:t>
            </a:r>
          </a:p>
          <a:p>
            <a:endParaRPr lang="en-US" dirty="0"/>
          </a:p>
          <a:p>
            <a:r>
              <a:rPr lang="en-US" dirty="0"/>
              <a:t>If the result can be divided by 11, the ISBN is valid.</a:t>
            </a:r>
          </a:p>
          <a:p>
            <a:pPr marL="342900" indent="-342900">
              <a:buAutoNum type="arabicPeriod"/>
            </a:pPr>
            <a:endParaRPr lang="en-US" i="1" u="sng" dirty="0"/>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61490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4086369"/>
          </a:xfrm>
          <a:prstGeom prst="rect">
            <a:avLst/>
          </a:prstGeom>
          <a:effectLst>
            <a:outerShdw sx="1000" sy="1000" algn="ctr" rotWithShape="0">
              <a:srgbClr val="000000"/>
            </a:outerShdw>
          </a:effectLst>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err="1"/>
              <a:t>mtbISBN</a:t>
            </a:r>
            <a:r>
              <a:rPr lang="en-US" dirty="0"/>
              <a:t> – ISBN string, including hyphens (using </a:t>
            </a:r>
            <a:r>
              <a:rPr lang="en-US"/>
              <a:t>masked text box)</a:t>
            </a:r>
            <a:endParaRPr lang="en-US" dirty="0"/>
          </a:p>
          <a:p>
            <a:endParaRPr lang="en-US" dirty="0"/>
          </a:p>
          <a:p>
            <a:pPr marL="0" indent="0">
              <a:buNone/>
            </a:pPr>
            <a:r>
              <a:rPr lang="en-US" dirty="0"/>
              <a:t>OUTPUT</a:t>
            </a:r>
          </a:p>
          <a:p>
            <a:r>
              <a:rPr lang="en-US" dirty="0" err="1"/>
              <a:t>txtOutput</a:t>
            </a:r>
            <a:r>
              <a:rPr lang="en-US" dirty="0"/>
              <a:t> – Yes/No (determination if ISBN is valid)</a:t>
            </a:r>
          </a:p>
          <a:p>
            <a:endParaRPr lang="en-US" dirty="0"/>
          </a:p>
          <a:p>
            <a:pPr marL="0" indent="0">
              <a:buNone/>
            </a:pPr>
            <a:r>
              <a:rPr lang="en-US" dirty="0"/>
              <a:t>EVENTS</a:t>
            </a:r>
          </a:p>
          <a:p>
            <a:r>
              <a:rPr lang="en-US" dirty="0" err="1"/>
              <a:t>btnValidate</a:t>
            </a:r>
            <a:r>
              <a:rPr lang="en-US" dirty="0"/>
              <a:t> – Validate ISBN</a:t>
            </a:r>
          </a:p>
        </p:txBody>
      </p:sp>
      <p:pic>
        <p:nvPicPr>
          <p:cNvPr id="4" name="Picture 3"/>
          <p:cNvPicPr>
            <a:picLocks noChangeAspect="1"/>
          </p:cNvPicPr>
          <p:nvPr/>
        </p:nvPicPr>
        <p:blipFill>
          <a:blip r:embed="rId2"/>
          <a:stretch>
            <a:fillRect/>
          </a:stretch>
        </p:blipFill>
        <p:spPr>
          <a:xfrm>
            <a:off x="4052304" y="2125727"/>
            <a:ext cx="2314575" cy="1990725"/>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1352</TotalTime>
  <Words>219</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Bodoni MT Black</vt:lpstr>
      <vt:lpstr>Century Gothic</vt:lpstr>
      <vt:lpstr>Wingdings 3</vt:lpstr>
      <vt:lpstr>Wisp</vt:lpstr>
      <vt:lpstr>ISBN Validator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43</cp:revision>
  <dcterms:created xsi:type="dcterms:W3CDTF">2017-05-07T04:07:32Z</dcterms:created>
  <dcterms:modified xsi:type="dcterms:W3CDTF">2017-06-09T00:13:36Z</dcterms:modified>
</cp:coreProperties>
</file>