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sz="4400" dirty="0"/>
              <a:t>Curve Grades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8"/>
            <a:ext cx="8915399" cy="1975760"/>
          </a:xfrm>
        </p:spPr>
        <p:txBody>
          <a:bodyPr>
            <a:normAutofit/>
          </a:bodyPr>
          <a:lstStyle/>
          <a:p>
            <a:r>
              <a:rPr lang="en-US" dirty="0"/>
              <a:t>Write a program to calculate the mean and standard deviation of the exam scores, assign letter grades to each exam score, Standard Deviation, and Mean.</a:t>
            </a:r>
          </a:p>
          <a:p>
            <a:r>
              <a:rPr lang="en-US" dirty="0"/>
              <a:t>The test scores are in a text file Scores.txt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03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0157" y="532548"/>
            <a:ext cx="2058288" cy="1128472"/>
          </a:xfrm>
        </p:spPr>
        <p:txBody>
          <a:bodyPr>
            <a:normAutofit/>
          </a:bodyPr>
          <a:lstStyle/>
          <a:p>
            <a:r>
              <a:rPr lang="en-US" dirty="0"/>
              <a:t>				</a:t>
            </a:r>
          </a:p>
          <a:p>
            <a:r>
              <a:rPr lang="en-US" i="1" u="sng" dirty="0"/>
              <a:t>Mean (m) =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4060272" y="1174459"/>
            <a:ext cx="26928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60939" y="851293"/>
            <a:ext cx="2885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 + x2 + x3 + …. + </a:t>
            </a:r>
            <a:r>
              <a:rPr lang="en-US" dirty="0" err="1"/>
              <a:t>xn</a:t>
            </a:r>
            <a:endParaRPr lang="en-US" dirty="0"/>
          </a:p>
          <a:p>
            <a:r>
              <a:rPr lang="en-US" dirty="0"/>
              <a:t>		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80157" y="2074823"/>
            <a:ext cx="26978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Standard Deviation (s) =</a:t>
            </a:r>
            <a:endParaRPr lang="en-US" sz="3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011" y="1716212"/>
            <a:ext cx="6914462" cy="973769"/>
          </a:xfrm>
          <a:prstGeom prst="rect">
            <a:avLst/>
          </a:prstGeom>
        </p:spPr>
      </p:pic>
      <p:sp>
        <p:nvSpPr>
          <p:cNvPr id="17" name="Subtitle 2"/>
          <p:cNvSpPr txBox="1">
            <a:spLocks/>
          </p:cNvSpPr>
          <p:nvPr/>
        </p:nvSpPr>
        <p:spPr>
          <a:xfrm>
            <a:off x="2480156" y="2929021"/>
            <a:ext cx="4443157" cy="2660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 = Exam Score	</a:t>
            </a:r>
          </a:p>
          <a:p>
            <a:r>
              <a:rPr lang="en-US" dirty="0"/>
              <a:t>			</a:t>
            </a:r>
          </a:p>
          <a:p>
            <a:r>
              <a:rPr lang="en-US" i="1" dirty="0"/>
              <a:t>ES &gt;= m + 1.5s				A</a:t>
            </a:r>
          </a:p>
          <a:p>
            <a:r>
              <a:rPr lang="en-US" i="1" dirty="0"/>
              <a:t>M + 0.5s &lt;= ES &lt; m + 1.5s		B</a:t>
            </a:r>
          </a:p>
          <a:p>
            <a:r>
              <a:rPr lang="en-US" i="1" dirty="0"/>
              <a:t>M – 0.5s &lt;= ES &lt; m + 0.5s		C</a:t>
            </a:r>
          </a:p>
          <a:p>
            <a:r>
              <a:rPr lang="en-US" i="1" dirty="0"/>
              <a:t>M – 1.5s &lt;= ES &lt; m – 0.5s		D</a:t>
            </a:r>
          </a:p>
          <a:p>
            <a:r>
              <a:rPr lang="en-US" i="1" dirty="0"/>
              <a:t>ES &lt; m – 1.5s					F</a:t>
            </a:r>
          </a:p>
        </p:txBody>
      </p:sp>
    </p:spTree>
    <p:extLst>
      <p:ext uri="{BB962C8B-B14F-4D97-AF65-F5344CB8AC3E}">
        <p14:creationId xmlns:p14="http://schemas.microsoft.com/office/powerpoint/2010/main" val="161490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6804252" y="1297394"/>
            <a:ext cx="4797721" cy="4086369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 err="1"/>
              <a:t>TextFile</a:t>
            </a:r>
            <a:r>
              <a:rPr lang="en-US" dirty="0"/>
              <a:t> Scores.txt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/>
              <a:t>Number of Exams - </a:t>
            </a:r>
            <a:r>
              <a:rPr lang="en-US" dirty="0" err="1"/>
              <a:t>txtNumOfExams</a:t>
            </a:r>
            <a:endParaRPr lang="en-US" dirty="0"/>
          </a:p>
          <a:p>
            <a:r>
              <a:rPr lang="en-US" dirty="0"/>
              <a:t>Mean - </a:t>
            </a:r>
            <a:r>
              <a:rPr lang="en-US" dirty="0" err="1"/>
              <a:t>txtMean</a:t>
            </a:r>
            <a:endParaRPr lang="en-US" dirty="0"/>
          </a:p>
          <a:p>
            <a:r>
              <a:rPr lang="en-US" dirty="0"/>
              <a:t>Standard Deviation - </a:t>
            </a:r>
            <a:r>
              <a:rPr lang="en-US" dirty="0" err="1"/>
              <a:t>txtStDev</a:t>
            </a:r>
            <a:endParaRPr lang="en-US" dirty="0"/>
          </a:p>
          <a:p>
            <a:r>
              <a:rPr lang="en-US" dirty="0"/>
              <a:t>Scores + grades – </a:t>
            </a:r>
            <a:r>
              <a:rPr lang="en-US" dirty="0" err="1"/>
              <a:t>grdScores</a:t>
            </a:r>
            <a:r>
              <a:rPr lang="en-US" dirty="0"/>
              <a:t> (</a:t>
            </a:r>
            <a:r>
              <a:rPr lang="en-US" dirty="0" err="1"/>
              <a:t>gridview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 err="1"/>
              <a:t>btnAnalyze</a:t>
            </a:r>
            <a:r>
              <a:rPr lang="en-US" dirty="0"/>
              <a:t> – Analyze </a:t>
            </a:r>
            <a:r>
              <a:rPr lang="en-US"/>
              <a:t>test scores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778" y="1697588"/>
            <a:ext cx="46101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694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1649</TotalTime>
  <Words>104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Bodoni MT Black</vt:lpstr>
      <vt:lpstr>Century Gothic</vt:lpstr>
      <vt:lpstr>Wingdings 3</vt:lpstr>
      <vt:lpstr>Wisp</vt:lpstr>
      <vt:lpstr>Curve Grades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49</cp:revision>
  <dcterms:created xsi:type="dcterms:W3CDTF">2017-05-07T04:07:32Z</dcterms:created>
  <dcterms:modified xsi:type="dcterms:W3CDTF">2017-06-10T20:12:12Z</dcterms:modified>
</cp:coreProperties>
</file>