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Bachelor Degrees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/>
          </a:bodyPr>
          <a:lstStyle/>
          <a:p>
            <a:r>
              <a:rPr lang="en-US" dirty="0"/>
              <a:t>Write a program that allows the user to display any one of the 3 tables as an option and to quit as a fourth option. Use file Degrees.txt.</a:t>
            </a:r>
          </a:p>
          <a:p>
            <a:r>
              <a:rPr lang="en-US" dirty="0"/>
              <a:t>First table is ordered alphabetically by the field of study; </a:t>
            </a:r>
          </a:p>
          <a:p>
            <a:r>
              <a:rPr lang="en-US" dirty="0"/>
              <a:t>Second one is ordered by decreasing percentages; </a:t>
            </a:r>
          </a:p>
          <a:p>
            <a:r>
              <a:rPr lang="en-US" dirty="0"/>
              <a:t>And last one is ordered by increasing number of degrees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624" y="306046"/>
            <a:ext cx="10670798" cy="30579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		   	TABLE 1:                                                                       TABLE 2: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     FIELD OF STUDY          1981            2010                            FIELD OF STUDY                 % CHANGE  (1981-2010) </a:t>
            </a:r>
          </a:p>
          <a:p>
            <a:r>
              <a:rPr lang="en-US" dirty="0"/>
              <a:t>             --------------------------------------------------                                 -------------------------------------------------------------</a:t>
            </a:r>
          </a:p>
          <a:p>
            <a:r>
              <a:rPr lang="en-US" dirty="0"/>
              <a:t>          Business                    200,521         358,293                             Computer and IT                         161.8%</a:t>
            </a:r>
          </a:p>
          <a:p>
            <a:r>
              <a:rPr lang="en-US" dirty="0"/>
              <a:t>          Computer and IT      15,121          39,589                               Business                                          78.7%</a:t>
            </a:r>
          </a:p>
          <a:p>
            <a:r>
              <a:rPr lang="en-US" dirty="0"/>
              <a:t>          Education               108,074         101,265                              Social Science                               71.9%</a:t>
            </a:r>
          </a:p>
          <a:p>
            <a:r>
              <a:rPr lang="en-US" dirty="0"/>
              <a:t>          Engineering              63,642          72,654                                Engineering                                  14.2%</a:t>
            </a:r>
          </a:p>
          <a:p>
            <a:r>
              <a:rPr lang="en-US" dirty="0"/>
              <a:t>          Social science       100,513         172,780                              </a:t>
            </a:r>
            <a:r>
              <a:rPr lang="en-US" sz="1200" dirty="0"/>
              <a:t>NOTE: percentageChange = ((value2 - value1) / value1) * 100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62909" y="3772004"/>
            <a:ext cx="7138478" cy="308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	   						TABLE 3:</a:t>
            </a:r>
          </a:p>
          <a:p>
            <a:r>
              <a:rPr lang="en-US" dirty="0"/>
              <a:t>    </a:t>
            </a:r>
          </a:p>
          <a:p>
            <a:pPr lvl="2"/>
            <a:r>
              <a:rPr lang="en-US" dirty="0"/>
              <a:t>       FIELD OF STUDY            </a:t>
            </a:r>
          </a:p>
          <a:p>
            <a:pPr lvl="2"/>
            <a:r>
              <a:rPr lang="en-US" dirty="0"/>
              <a:t>      --------------------------------------------------     </a:t>
            </a:r>
          </a:p>
          <a:p>
            <a:pPr lvl="2"/>
            <a:r>
              <a:rPr lang="en-US" dirty="0"/>
              <a:t>       Computer and IT         ....    39,589</a:t>
            </a:r>
          </a:p>
          <a:p>
            <a:pPr lvl="2"/>
            <a:r>
              <a:rPr lang="en-US" dirty="0"/>
              <a:t>           Engineering                 .......     72,654</a:t>
            </a:r>
          </a:p>
          <a:p>
            <a:pPr lvl="2"/>
            <a:r>
              <a:rPr lang="en-US" dirty="0"/>
              <a:t>                 Education                    ..........      101,265</a:t>
            </a:r>
          </a:p>
          <a:p>
            <a:pPr lvl="2"/>
            <a:r>
              <a:rPr lang="en-US" dirty="0"/>
              <a:t>                     Social Science             .................   172,780</a:t>
            </a:r>
          </a:p>
          <a:p>
            <a:pPr lvl="2"/>
            <a:r>
              <a:rPr lang="en-US" dirty="0"/>
              <a:t>                                        Business                       ....................................   358,293</a:t>
            </a:r>
          </a:p>
          <a:p>
            <a:pPr lvl="2"/>
            <a:endParaRPr lang="en-US" sz="800" dirty="0"/>
          </a:p>
          <a:p>
            <a:pPr lvl="2"/>
            <a:r>
              <a:rPr lang="en-US" sz="1800" dirty="0"/>
              <a:t>NOTE: Each dot represents value of 10,000 (of rounded degrees; i.e. 39,589 = 40,000 = 4 dots; 72,654 = 73,000 = 7 dots etc.)</a:t>
            </a:r>
          </a:p>
        </p:txBody>
      </p:sp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No user input – Text file Degrees.txt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Degrees analyses – </a:t>
            </a:r>
            <a:r>
              <a:rPr lang="en-US" dirty="0" err="1"/>
              <a:t>grdOutput</a:t>
            </a:r>
            <a:r>
              <a:rPr lang="en-US" dirty="0"/>
              <a:t> (</a:t>
            </a:r>
            <a:r>
              <a:rPr lang="en-US" dirty="0" err="1"/>
              <a:t>gridview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3 button clicks – Display each 3 analysis of Degrees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72" y="987903"/>
            <a:ext cx="46863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1793</TotalTime>
  <Words>103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Bachelor Degrees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57</cp:revision>
  <dcterms:created xsi:type="dcterms:W3CDTF">2017-05-07T04:07:32Z</dcterms:created>
  <dcterms:modified xsi:type="dcterms:W3CDTF">2017-06-11T05:00:11Z</dcterms:modified>
</cp:coreProperties>
</file>