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Rudimentary Translator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/>
          </a:bodyPr>
          <a:lstStyle/>
          <a:p>
            <a:r>
              <a:rPr lang="en-US" dirty="0"/>
              <a:t>Write a program that requests an English sentence as input and translates it into French and German. Assume that the only punctuation in the English sentence is a period. If the word is not in the dictionary, it should appear as itself in the translations.</a:t>
            </a:r>
          </a:p>
          <a:p>
            <a:r>
              <a:rPr lang="en-US" dirty="0"/>
              <a:t>Use file Dictionary.txt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52785"/>
              </p:ext>
            </p:extLst>
          </p:nvPr>
        </p:nvGraphicFramePr>
        <p:xfrm>
          <a:off x="2384338" y="283439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72779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97194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081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3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3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6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6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BLEISTIFT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0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3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English sentence – </a:t>
            </a:r>
            <a:r>
              <a:rPr lang="en-US" dirty="0" err="1"/>
              <a:t>txtEnglish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French translation – </a:t>
            </a:r>
            <a:r>
              <a:rPr lang="en-US" dirty="0" err="1"/>
              <a:t>txtFrench</a:t>
            </a:r>
            <a:endParaRPr lang="en-US" dirty="0"/>
          </a:p>
          <a:p>
            <a:r>
              <a:rPr lang="en-US" dirty="0"/>
              <a:t>German translation - </a:t>
            </a:r>
            <a:r>
              <a:rPr lang="en-US" dirty="0" err="1"/>
              <a:t>txtGerman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Translate English – </a:t>
            </a:r>
            <a:r>
              <a:rPr lang="en-US" dirty="0" err="1"/>
              <a:t>btnTranslate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text file Dictionary.txt contains English, French and </a:t>
            </a:r>
            <a:r>
              <a:rPr lang="en-US"/>
              <a:t>German words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69" y="1931437"/>
            <a:ext cx="4752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1809</TotalTime>
  <Words>151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Rudimentary Translator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59</cp:revision>
  <dcterms:created xsi:type="dcterms:W3CDTF">2017-05-07T04:07:32Z</dcterms:created>
  <dcterms:modified xsi:type="dcterms:W3CDTF">2017-06-11T22:02:41Z</dcterms:modified>
</cp:coreProperties>
</file>