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sz="4400" dirty="0"/>
              <a:t>Soccer League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8"/>
            <a:ext cx="8915399" cy="19757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team in a six-team soccer league played each other team once. </a:t>
            </a:r>
          </a:p>
          <a:p>
            <a:r>
              <a:rPr lang="en-US" dirty="0"/>
              <a:t>Place the team names in an array structures that also holds the number of wins. </a:t>
            </a:r>
          </a:p>
          <a:p>
            <a:r>
              <a:rPr lang="en-US" dirty="0"/>
              <a:t>Place the data from table into two-dimensional array</a:t>
            </a:r>
          </a:p>
          <a:p>
            <a:r>
              <a:rPr lang="en-US" dirty="0"/>
              <a:t>Place the number of games won by each team in the array structures</a:t>
            </a:r>
          </a:p>
          <a:p>
            <a:r>
              <a:rPr lang="en-US" dirty="0"/>
              <a:t>Display a listing of the teams giving each team's name and number of games won.</a:t>
            </a:r>
          </a:p>
          <a:p>
            <a:r>
              <a:rPr lang="en-US" dirty="0"/>
              <a:t>Sort by decreasing order by the number of wins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06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0156" y="532547"/>
            <a:ext cx="8375197" cy="5624971"/>
          </a:xfrm>
        </p:spPr>
        <p:txBody>
          <a:bodyPr>
            <a:normAutofit/>
          </a:bodyPr>
          <a:lstStyle/>
          <a:p>
            <a:r>
              <a:rPr lang="en-US" dirty="0"/>
              <a:t>		   	</a:t>
            </a:r>
            <a:r>
              <a:rPr lang="en-US" b="1" dirty="0">
                <a:solidFill>
                  <a:srgbClr val="FF0000"/>
                </a:solidFill>
              </a:rPr>
              <a:t>Jazz	Jets		Owls    	Rams    	Cubs    	Zips</a:t>
            </a:r>
          </a:p>
          <a:p>
            <a:r>
              <a:rPr lang="en-US" dirty="0"/>
              <a:t>              -----------------------------------------------------------------------------------</a:t>
            </a:r>
          </a:p>
          <a:p>
            <a:r>
              <a:rPr lang="en-US" dirty="0"/>
              <a:t>    	</a:t>
            </a:r>
            <a:r>
              <a:rPr lang="en-US" b="1" dirty="0">
                <a:solidFill>
                  <a:srgbClr val="FF0000"/>
                </a:solidFill>
              </a:rPr>
              <a:t>Jazz</a:t>
            </a:r>
            <a:r>
              <a:rPr lang="en-US" dirty="0"/>
              <a:t>         --    	Jazz    	Jazz    	Rams    	Cubs    	Jazz</a:t>
            </a:r>
          </a:p>
          <a:p>
            <a:r>
              <a:rPr lang="fr-FR" dirty="0"/>
              <a:t>	</a:t>
            </a:r>
            <a:r>
              <a:rPr lang="fr-FR" b="1" dirty="0">
                <a:solidFill>
                  <a:srgbClr val="FF0000"/>
                </a:solidFill>
              </a:rPr>
              <a:t>Jets</a:t>
            </a:r>
            <a:r>
              <a:rPr lang="fr-FR" dirty="0"/>
              <a:t>        Jazz       --     	Jets    	Jets    	Cubs    	Zips</a:t>
            </a:r>
          </a:p>
          <a:p>
            <a:r>
              <a:rPr lang="en-US" dirty="0"/>
              <a:t>    	</a:t>
            </a:r>
            <a:r>
              <a:rPr lang="en-US" b="1" dirty="0">
                <a:solidFill>
                  <a:srgbClr val="FF0000"/>
                </a:solidFill>
              </a:rPr>
              <a:t>Owls</a:t>
            </a:r>
            <a:r>
              <a:rPr lang="en-US" dirty="0"/>
              <a:t>       Jazz      Jets     	--     	Rams    	Owls    	Owls</a:t>
            </a:r>
          </a:p>
          <a:p>
            <a:r>
              <a:rPr lang="en-US" dirty="0"/>
              <a:t>    	</a:t>
            </a:r>
            <a:r>
              <a:rPr lang="en-US" b="1" dirty="0">
                <a:solidFill>
                  <a:srgbClr val="FF0000"/>
                </a:solidFill>
              </a:rPr>
              <a:t>Rams </a:t>
            </a:r>
            <a:r>
              <a:rPr lang="en-US" dirty="0"/>
              <a:t>     Rams    Jets    	Rams     --     	Rams    	Rams</a:t>
            </a:r>
          </a:p>
          <a:p>
            <a:r>
              <a:rPr lang="en-US" dirty="0"/>
              <a:t>    	</a:t>
            </a:r>
            <a:r>
              <a:rPr lang="en-US" b="1" dirty="0">
                <a:solidFill>
                  <a:srgbClr val="FF0000"/>
                </a:solidFill>
              </a:rPr>
              <a:t>Cubs</a:t>
            </a:r>
            <a:r>
              <a:rPr lang="en-US" dirty="0"/>
              <a:t>      Cubs     Cubs    	Owls    	Rams     --     	Cubs</a:t>
            </a:r>
          </a:p>
          <a:p>
            <a:r>
              <a:rPr lang="en-US" dirty="0"/>
              <a:t>    	</a:t>
            </a:r>
            <a:r>
              <a:rPr lang="en-US" b="1" dirty="0">
                <a:solidFill>
                  <a:srgbClr val="FF0000"/>
                </a:solidFill>
              </a:rPr>
              <a:t>Zips</a:t>
            </a:r>
            <a:r>
              <a:rPr lang="en-US" dirty="0"/>
              <a:t>        Jazz       Zips    	Owls    	Rams    	Cubs     	--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0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804252" y="1297394"/>
            <a:ext cx="4797721" cy="4086369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No input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/>
              <a:t>Team + Wins – </a:t>
            </a:r>
            <a:r>
              <a:rPr lang="en-US" dirty="0" err="1"/>
              <a:t>grdScores</a:t>
            </a:r>
            <a:r>
              <a:rPr lang="en-US" dirty="0"/>
              <a:t> (</a:t>
            </a:r>
            <a:r>
              <a:rPr lang="en-US" dirty="0" err="1"/>
              <a:t>gridview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 err="1"/>
              <a:t>btnDisplay</a:t>
            </a:r>
            <a:r>
              <a:rPr lang="en-US" dirty="0"/>
              <a:t> – Display each teams wins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249" y="1940403"/>
            <a:ext cx="22955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9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1656</TotalTime>
  <Words>107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Bodoni MT Black</vt:lpstr>
      <vt:lpstr>Century Gothic</vt:lpstr>
      <vt:lpstr>Wingdings 3</vt:lpstr>
      <vt:lpstr>Wisp</vt:lpstr>
      <vt:lpstr>Soccer League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51</cp:revision>
  <dcterms:created xsi:type="dcterms:W3CDTF">2017-05-07T04:07:32Z</dcterms:created>
  <dcterms:modified xsi:type="dcterms:W3CDTF">2017-06-10T23:44:13Z</dcterms:modified>
</cp:coreProperties>
</file>