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Poker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poker hand can be stored in a 2-dimensional array.</a:t>
            </a:r>
          </a:p>
          <a:p>
            <a:r>
              <a:rPr lang="en-US" dirty="0"/>
              <a:t>Dim hand(3, 12) as Integer  -  declares an array with 52 elements, where the first subscript ranges over the four suits and the second subscript ranges over the 13  denominations. A poker hand is specified by placing 1’s in the elements corresponding to the cards in the hand (see table).</a:t>
            </a:r>
          </a:p>
          <a:p>
            <a:r>
              <a:rPr lang="en-US" dirty="0"/>
              <a:t>Write a program that requests the five cards as input from the user, creates the related array, and passes the array to procedures to determine the type of hand: Flush (all cards with the same suit), straight (cards have consecutive denominations – ace can come either before 2, or after King), Straight Flush, Four-of-a-kind, Full House (3 cards of one denomination, 2 cards of another denomination), Three-of-a-kind, Two pairs, One pair, or none of the above.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562F4A-3BED-41D9-AD8B-67E680EA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59103"/>
              </p:ext>
            </p:extLst>
          </p:nvPr>
        </p:nvGraphicFramePr>
        <p:xfrm>
          <a:off x="3709799" y="2343068"/>
          <a:ext cx="81280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306172504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7770881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5725621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76288101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10831654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15830851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6463290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767598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9909211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343829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5340731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2845976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18178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0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3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7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31158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031408D2-A41F-4843-8637-846EB5586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742" y="2734790"/>
            <a:ext cx="1320057" cy="1975760"/>
          </a:xfrm>
        </p:spPr>
        <p:txBody>
          <a:bodyPr>
            <a:normAutofit/>
          </a:bodyPr>
          <a:lstStyle/>
          <a:p>
            <a:r>
              <a:rPr lang="en-US" dirty="0"/>
              <a:t>Club</a:t>
            </a:r>
          </a:p>
          <a:p>
            <a:r>
              <a:rPr lang="en-US" dirty="0"/>
              <a:t>Diamond</a:t>
            </a:r>
          </a:p>
          <a:p>
            <a:r>
              <a:rPr lang="en-US" dirty="0"/>
              <a:t>Heart</a:t>
            </a:r>
          </a:p>
          <a:p>
            <a:r>
              <a:rPr lang="en-US" dirty="0"/>
              <a:t>Spade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033994A-DB6A-4712-B970-09E8A3DF21E9}"/>
              </a:ext>
            </a:extLst>
          </p:cNvPr>
          <p:cNvSpPr txBox="1">
            <a:spLocks/>
          </p:cNvSpPr>
          <p:nvPr/>
        </p:nvSpPr>
        <p:spPr>
          <a:xfrm>
            <a:off x="2389742" y="300196"/>
            <a:ext cx="8915399" cy="1975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array for poker hand</a:t>
            </a:r>
          </a:p>
          <a:p>
            <a:r>
              <a:rPr lang="en-US" dirty="0"/>
              <a:t>Ace of Heart</a:t>
            </a:r>
          </a:p>
          <a:p>
            <a:r>
              <a:rPr lang="en-US" dirty="0"/>
              <a:t>Ace of Diamond</a:t>
            </a:r>
          </a:p>
          <a:p>
            <a:r>
              <a:rPr lang="en-US" dirty="0"/>
              <a:t>5 Of Spade</a:t>
            </a:r>
          </a:p>
          <a:p>
            <a:r>
              <a:rPr lang="en-US" dirty="0"/>
              <a:t>9 Of Club</a:t>
            </a:r>
          </a:p>
          <a:p>
            <a:r>
              <a:rPr lang="en-US" dirty="0"/>
              <a:t>Queen of Heart</a:t>
            </a:r>
          </a:p>
        </p:txBody>
      </p:sp>
    </p:spTree>
    <p:extLst>
      <p:ext uri="{BB962C8B-B14F-4D97-AF65-F5344CB8AC3E}">
        <p14:creationId xmlns:p14="http://schemas.microsoft.com/office/powerpoint/2010/main" val="1614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Random 5 cards (denomination) in text boxes</a:t>
            </a:r>
          </a:p>
          <a:p>
            <a:r>
              <a:rPr lang="en-US" dirty="0"/>
              <a:t>Random 5 cards (suits) in text boxes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Type of Poker hand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btnDisplay</a:t>
            </a:r>
            <a:r>
              <a:rPr lang="en-US" dirty="0"/>
              <a:t> – </a:t>
            </a:r>
            <a:r>
              <a:rPr lang="en-US"/>
              <a:t>Display Poker hand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1C753-9B2B-4EDE-8377-D7BA4541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81" y="1784577"/>
            <a:ext cx="2076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1779</TotalTime>
  <Words>294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Poker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56</cp:revision>
  <dcterms:created xsi:type="dcterms:W3CDTF">2017-05-07T04:07:32Z</dcterms:created>
  <dcterms:modified xsi:type="dcterms:W3CDTF">2017-07-08T04:00:48Z</dcterms:modified>
</cp:coreProperties>
</file>