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ormAutofit/>
          </a:bodyPr>
          <a:lstStyle/>
          <a:p>
            <a:r>
              <a:rPr lang="en-US" sz="4400" dirty="0"/>
              <a:t>Airline Reservation</a:t>
            </a:r>
          </a:p>
        </p:txBody>
      </p:sp>
      <p:sp>
        <p:nvSpPr>
          <p:cNvPr id="3" name="Subtitle 2"/>
          <p:cNvSpPr>
            <a:spLocks noGrp="1"/>
          </p:cNvSpPr>
          <p:nvPr>
            <p:ph type="subTitle" idx="1"/>
          </p:nvPr>
        </p:nvSpPr>
        <p:spPr>
          <a:xfrm>
            <a:off x="2589213" y="4777378"/>
            <a:ext cx="8915399" cy="1975760"/>
          </a:xfrm>
        </p:spPr>
        <p:txBody>
          <a:bodyPr>
            <a:normAutofit fontScale="55000" lnSpcReduction="20000"/>
          </a:bodyPr>
          <a:lstStyle/>
          <a:p>
            <a:r>
              <a:rPr lang="en-US" dirty="0"/>
              <a:t>Write a reservation system for an airline flight. Assume the airplane has 10 rows with 4 seats in each row.  Use a two-dimensional array of strings to maintain a seating chart. In addition, create an array to be used as a waiting list in case the plane is full. The waiting list should be "first come, first served". Allow user three options:</a:t>
            </a:r>
          </a:p>
          <a:p>
            <a:r>
              <a:rPr lang="en-US" dirty="0"/>
              <a:t>    A) Add a passenger to the flight or waiting list:</a:t>
            </a:r>
          </a:p>
          <a:p>
            <a:r>
              <a:rPr lang="en-US" dirty="0"/>
              <a:t>    1. Request passenger's name    2. Display a chart of the seats in the airplane in tabular form    3. If seats are available, let the passenger choose a seat. Add the passenger to the seating chart.    4. If no seats are available, place the passenger on the waiting list.</a:t>
            </a:r>
          </a:p>
          <a:p>
            <a:r>
              <a:rPr lang="en-US" dirty="0"/>
              <a:t>    B) Remove a passenger from the flight</a:t>
            </a:r>
          </a:p>
          <a:p>
            <a:r>
              <a:rPr lang="en-US" dirty="0"/>
              <a:t>    1. Request passenger's name    2. Search the seating chart for the passenger's name and delete it    3. If the waiting list is empty, update the array so the seat is available    4. If the waiting list is not empty, remove the first person from the list and give him the newly vacated seat</a:t>
            </a:r>
          </a:p>
          <a:p>
            <a:r>
              <a:rPr lang="en-US" dirty="0"/>
              <a:t>    C) Quit</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08</a:t>
            </a:r>
            <a:endParaRPr lang="en-US" dirty="0"/>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375618"/>
          </a:xfrm>
          <a:prstGeom prst="rect">
            <a:avLst/>
          </a:prstGeom>
          <a:effectLst>
            <a:outerShdw sx="1000" sy="1000" algn="ctr" rotWithShape="0">
              <a:srgbClr val="000000"/>
            </a:outerShdw>
          </a:effectLst>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err="1"/>
              <a:t>txtName</a:t>
            </a:r>
            <a:r>
              <a:rPr lang="en-US" dirty="0"/>
              <a:t> – passenger’s name</a:t>
            </a:r>
          </a:p>
          <a:p>
            <a:r>
              <a:rPr lang="en-US" dirty="0" err="1"/>
              <a:t>mtbSeatRow</a:t>
            </a:r>
            <a:r>
              <a:rPr lang="en-US" dirty="0"/>
              <a:t> – the seat row (1-10)</a:t>
            </a:r>
          </a:p>
          <a:p>
            <a:r>
              <a:rPr lang="en-US" dirty="0" err="1"/>
              <a:t>mtbSeatColumn</a:t>
            </a:r>
            <a:r>
              <a:rPr lang="en-US" dirty="0"/>
              <a:t> – seat column (1-4)</a:t>
            </a:r>
          </a:p>
          <a:p>
            <a:endParaRPr lang="en-US" dirty="0"/>
          </a:p>
          <a:p>
            <a:pPr marL="0" indent="0">
              <a:buNone/>
            </a:pPr>
            <a:r>
              <a:rPr lang="en-US" dirty="0"/>
              <a:t>OUTPUT</a:t>
            </a:r>
          </a:p>
          <a:p>
            <a:r>
              <a:rPr lang="en-US" dirty="0" err="1"/>
              <a:t>lstOutput</a:t>
            </a:r>
            <a:r>
              <a:rPr lang="en-US" dirty="0"/>
              <a:t> – seating chart</a:t>
            </a:r>
          </a:p>
          <a:p>
            <a:r>
              <a:rPr lang="en-US" dirty="0" err="1"/>
              <a:t>lstWaitingList</a:t>
            </a:r>
            <a:r>
              <a:rPr lang="en-US" dirty="0"/>
              <a:t> – list of waiting passengers</a:t>
            </a:r>
          </a:p>
          <a:p>
            <a:endParaRPr lang="en-US" dirty="0"/>
          </a:p>
          <a:p>
            <a:pPr marL="0" indent="0">
              <a:buNone/>
            </a:pPr>
            <a:r>
              <a:rPr lang="en-US" dirty="0"/>
              <a:t>EVENTS</a:t>
            </a:r>
          </a:p>
          <a:p>
            <a:r>
              <a:rPr lang="en-US" dirty="0" err="1"/>
              <a:t>btnAdd</a:t>
            </a:r>
            <a:r>
              <a:rPr lang="en-US" dirty="0"/>
              <a:t> – Add passenger</a:t>
            </a:r>
          </a:p>
          <a:p>
            <a:r>
              <a:rPr lang="en-US" dirty="0" err="1"/>
              <a:t>btnDelete</a:t>
            </a:r>
            <a:r>
              <a:rPr lang="en-US" dirty="0"/>
              <a:t> – Remove passenger</a:t>
            </a:r>
          </a:p>
          <a:p>
            <a:r>
              <a:rPr lang="en-US" dirty="0" err="1"/>
              <a:t>btnQuit</a:t>
            </a:r>
            <a:r>
              <a:rPr lang="en-US" dirty="0"/>
              <a:t> – quit program</a:t>
            </a:r>
          </a:p>
        </p:txBody>
      </p:sp>
      <p:pic>
        <p:nvPicPr>
          <p:cNvPr id="4" name="Picture 3">
            <a:extLst>
              <a:ext uri="{FF2B5EF4-FFF2-40B4-BE49-F238E27FC236}">
                <a16:creationId xmlns:a16="http://schemas.microsoft.com/office/drawing/2014/main" id="{EC042A27-09EB-47BA-B9F6-129C24A4F20F}"/>
              </a:ext>
            </a:extLst>
          </p:cNvPr>
          <p:cNvPicPr>
            <a:picLocks noChangeAspect="1"/>
          </p:cNvPicPr>
          <p:nvPr/>
        </p:nvPicPr>
        <p:blipFill>
          <a:blip r:embed="rId2"/>
          <a:stretch>
            <a:fillRect/>
          </a:stretch>
        </p:blipFill>
        <p:spPr>
          <a:xfrm>
            <a:off x="3046444" y="1693700"/>
            <a:ext cx="3505200" cy="272415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1782</TotalTime>
  <Words>272</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Airline Reservation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55</cp:revision>
  <dcterms:created xsi:type="dcterms:W3CDTF">2017-05-07T04:07:32Z</dcterms:created>
  <dcterms:modified xsi:type="dcterms:W3CDTF">2017-06-20T03:48:49Z</dcterms:modified>
</cp:coreProperties>
</file>