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Game of Life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09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98EC50-6E9D-4F1F-AE68-37109694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1" y="0"/>
            <a:ext cx="547154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E1FFE-79BE-4DD7-A649-B8EAF390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92" y="3222254"/>
            <a:ext cx="5882821" cy="36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37561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Input Box – input variation of the game board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Generations of population (alive individuals)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btnNew</a:t>
            </a:r>
            <a:r>
              <a:rPr lang="en-US" dirty="0"/>
              <a:t> – new game</a:t>
            </a:r>
          </a:p>
          <a:p>
            <a:r>
              <a:rPr lang="en-US" dirty="0" err="1"/>
              <a:t>btnGeneration</a:t>
            </a:r>
            <a:r>
              <a:rPr lang="en-US" dirty="0"/>
              <a:t> – advance game by one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33AF6-7018-44CA-8062-91CFC1B5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19" y="2140500"/>
            <a:ext cx="3409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1797</TotalTime>
  <Words>44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Game of Life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58</cp:revision>
  <dcterms:created xsi:type="dcterms:W3CDTF">2017-05-07T04:07:32Z</dcterms:created>
  <dcterms:modified xsi:type="dcterms:W3CDTF">2017-07-05T02:46:28Z</dcterms:modified>
</cp:coreProperties>
</file>