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Directory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program that simulates directory assistance. Suppose the names and phone numbers of all employees are contained in Employees.txt. Each line of the text file has three parts - last name, first and middle name, and phone extension. The user should press a buttons for the first three letters of the person's last name followed by the first letter of the first name. </a:t>
            </a:r>
          </a:p>
          <a:p>
            <a:r>
              <a:rPr lang="en-US" dirty="0"/>
              <a:t>For example, for the name “Smith, Pavol" the user would press ‘6536'.</a:t>
            </a:r>
          </a:p>
          <a:p>
            <a:r>
              <a:rPr lang="en-US" dirty="0"/>
              <a:t>NOTE: there can be multiple people with different names for whom the same numbers will work, as each button contains 3-4 letters.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37561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Buttons 1-8 (A-Z)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lstOutput</a:t>
            </a:r>
            <a:r>
              <a:rPr lang="en-US" dirty="0"/>
              <a:t> – found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Click events for buttons. Once 4 clicks, the name is displayed in the list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B7608-B9DC-4371-92CD-52E3DCD3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2227586"/>
            <a:ext cx="5476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1898</TotalTime>
  <Words>157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Directory Assistance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59</cp:revision>
  <dcterms:created xsi:type="dcterms:W3CDTF">2017-05-07T04:07:32Z</dcterms:created>
  <dcterms:modified xsi:type="dcterms:W3CDTF">2017-06-23T04:15:58Z</dcterms:modified>
</cp:coreProperties>
</file>