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Fuel Economy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9757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fuel economy test was carried out for 5 cars. Each car was driven 100 miles, and then the model of the car and the number of gallons used were placed in a line of the file Mileage.txt. Write a program to display the models and their average MPG in decreasing order.</a:t>
            </a:r>
          </a:p>
          <a:p>
            <a:r>
              <a:rPr lang="en-US" dirty="0"/>
              <a:t>The program should utilize an array of structures with upper bound 4, where each structure has 3 members.</a:t>
            </a:r>
          </a:p>
          <a:p>
            <a:r>
              <a:rPr lang="en-US" dirty="0"/>
              <a:t>The first member should record the name of each model of car. </a:t>
            </a:r>
          </a:p>
          <a:p>
            <a:r>
              <a:rPr lang="en-US" dirty="0"/>
              <a:t>The second member should record the number of test vehicles for each model (the file contains multiple models of some cars).</a:t>
            </a:r>
          </a:p>
          <a:p>
            <a:r>
              <a:rPr lang="en-US" dirty="0"/>
              <a:t>The third member should record the total number of gallons used by that model.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11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37561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Text file – Mileage.txt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 err="1"/>
              <a:t>dgvOutput</a:t>
            </a:r>
            <a:r>
              <a:rPr lang="en-US" dirty="0"/>
              <a:t> – car type and calculated mileage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 err="1"/>
              <a:t>btnCompute</a:t>
            </a:r>
            <a:r>
              <a:rPr lang="en-US" dirty="0"/>
              <a:t> – calculate mileage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F7550-C878-4C63-B9FA-B8E6345E5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46" y="2294578"/>
            <a:ext cx="25527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1795</TotalTime>
  <Words>162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Fuel Economy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56</cp:revision>
  <dcterms:created xsi:type="dcterms:W3CDTF">2017-05-07T04:07:32Z</dcterms:created>
  <dcterms:modified xsi:type="dcterms:W3CDTF">2017-06-22T00:43:27Z</dcterms:modified>
</cp:coreProperties>
</file>