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U.S. Senate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6"/>
            <a:ext cx="8702369" cy="23482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File Senate112.txt contains the members of the 112th Senate, before the 2012 election</a:t>
            </a:r>
          </a:p>
          <a:p>
            <a:r>
              <a:rPr lang="en-US" dirty="0"/>
              <a:t>    File RetiredSen.txt contains members who left senate after 2012 election</a:t>
            </a:r>
          </a:p>
          <a:p>
            <a:r>
              <a:rPr lang="en-US" dirty="0"/>
              <a:t>    File NewSen.txt contains newly elected senators in 2012 election</a:t>
            </a:r>
          </a:p>
          <a:p>
            <a:r>
              <a:rPr lang="en-US" dirty="0"/>
              <a:t>    1. Write a program that uses the 3 files and create new file Senate113.txt that contains records for 113</a:t>
            </a:r>
            <a:r>
              <a:rPr lang="en-US" baseline="30000" dirty="0"/>
              <a:t>th</a:t>
            </a:r>
            <a:r>
              <a:rPr lang="en-US" dirty="0"/>
              <a:t> Senate</a:t>
            </a:r>
          </a:p>
          <a:p>
            <a:r>
              <a:rPr lang="en-US" dirty="0"/>
              <a:t>    2. Write a program that determines the number of senators of each party affiliation (Dem, Rep, Independent)</a:t>
            </a:r>
          </a:p>
          <a:p>
            <a:r>
              <a:rPr lang="en-US" dirty="0"/>
              <a:t>    3. Write a program that determines the number of states whose two senators have the same party affiliation</a:t>
            </a:r>
          </a:p>
          <a:p>
            <a:r>
              <a:rPr lang="en-US" dirty="0"/>
              <a:t>    4. Write a program that asks the user to select a state from a list box and then displays the 2 senators from each state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156" y="532547"/>
            <a:ext cx="8375197" cy="5624971"/>
          </a:xfrm>
        </p:spPr>
        <p:txBody>
          <a:bodyPr>
            <a:normAutofit/>
          </a:bodyPr>
          <a:lstStyle/>
          <a:p>
            <a:r>
              <a:rPr lang="en-US" dirty="0"/>
              <a:t>	1. file Senate112.txt contains records for 112</a:t>
            </a:r>
            <a:r>
              <a:rPr lang="en-US" baseline="30000" dirty="0"/>
              <a:t>th</a:t>
            </a:r>
            <a:r>
              <a:rPr lang="en-US" dirty="0"/>
              <a:t> Senate</a:t>
            </a:r>
          </a:p>
          <a:p>
            <a:r>
              <a:rPr lang="en-US" dirty="0"/>
              <a:t>	2. file RetiredSen.txt contains records of Senators who retired or were 		not re-elected</a:t>
            </a:r>
          </a:p>
          <a:p>
            <a:r>
              <a:rPr lang="en-US" dirty="0"/>
              <a:t>	3. file NewSen.txt contains records of newly elected Senators</a:t>
            </a:r>
          </a:p>
          <a:p>
            <a:endParaRPr lang="en-US" dirty="0"/>
          </a:p>
          <a:p>
            <a:r>
              <a:rPr lang="en-US" dirty="0"/>
              <a:t>We will combine the 3 text files to construct </a:t>
            </a:r>
            <a:r>
              <a:rPr lang="en-US"/>
              <a:t>113</a:t>
            </a:r>
            <a:r>
              <a:rPr lang="en-US" baseline="30000"/>
              <a:t>th</a:t>
            </a:r>
            <a:r>
              <a:rPr lang="en-US"/>
              <a:t> Senate.</a:t>
            </a:r>
            <a:endParaRPr lang="en-US" dirty="0"/>
          </a:p>
          <a:p>
            <a:r>
              <a:rPr lang="en-US" dirty="0"/>
              <a:t>We will basically remove the non-reelected Senators from Senate112 file, and then add the newly elected Senators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 direct input – everything is stored in text files</a:t>
            </a:r>
          </a:p>
          <a:p>
            <a:r>
              <a:rPr lang="en-US" dirty="0" err="1"/>
              <a:t>lstState</a:t>
            </a:r>
            <a:r>
              <a:rPr lang="en-US" dirty="0"/>
              <a:t> – contains list of U.S. states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A text file Senate113.txt</a:t>
            </a:r>
          </a:p>
          <a:p>
            <a:r>
              <a:rPr lang="en-US" dirty="0" err="1"/>
              <a:t>lstSenators</a:t>
            </a:r>
            <a:r>
              <a:rPr lang="en-US" dirty="0"/>
              <a:t> – displays names of Senators of state selected from </a:t>
            </a:r>
            <a:r>
              <a:rPr lang="en-US" dirty="0" err="1"/>
              <a:t>lstState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lstState_SelectedIndexChanged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07" y="1888015"/>
            <a:ext cx="3105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1695</TotalTime>
  <Words>194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U.S. Senate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56</cp:revision>
  <dcterms:created xsi:type="dcterms:W3CDTF">2017-05-07T04:07:32Z</dcterms:created>
  <dcterms:modified xsi:type="dcterms:W3CDTF">2017-06-16T01:15:03Z</dcterms:modified>
</cp:coreProperties>
</file>