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File of Names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6"/>
            <a:ext cx="8702369" cy="1866705"/>
          </a:xfrm>
        </p:spPr>
        <p:txBody>
          <a:bodyPr>
            <a:normAutofit/>
          </a:bodyPr>
          <a:lstStyle/>
          <a:p>
            <a:r>
              <a:rPr lang="en-US" dirty="0"/>
              <a:t>The file Names.txt contains a list of names in alphabetical order. Write a program that request a name from the user and insert the name into the list in its proper location.</a:t>
            </a:r>
          </a:p>
          <a:p>
            <a:r>
              <a:rPr lang="en-US" dirty="0"/>
              <a:t>If it is already in the list, the name should not be inserted.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Names.txt – text file of names</a:t>
            </a:r>
          </a:p>
          <a:p>
            <a:r>
              <a:rPr lang="en-US" dirty="0"/>
              <a:t>txtName – name to insert into Names.txt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An ordered text file Names.txt with name inserted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btnInsert – inserts name into text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B798B-DED0-4AEF-9CFB-A52B1F2C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12" y="2389317"/>
            <a:ext cx="27432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1719</TotalTime>
  <Words>103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File of Names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59</cp:revision>
  <dcterms:created xsi:type="dcterms:W3CDTF">2017-05-07T04:07:32Z</dcterms:created>
  <dcterms:modified xsi:type="dcterms:W3CDTF">2017-06-17T02:37:27Z</dcterms:modified>
</cp:coreProperties>
</file>