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Telephone Directories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6"/>
            <a:ext cx="8702369" cy="23482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'Write a program to create and maintain telephone directories. Each telephone directory should be contained in a separate text file. In addition, a file named Directories.txt should hold the names of the telephone directories. At any time, names of all the directories should be displayed in a list box. After a directory is selected, it becomes the current phone directory</a:t>
            </a:r>
          </a:p>
          <a:p>
            <a:r>
              <a:rPr lang="en-US" dirty="0"/>
              <a:t>1. Create new phone directory. The filename should be provided by input dialog box</a:t>
            </a:r>
          </a:p>
          <a:p>
            <a:r>
              <a:rPr lang="en-US" dirty="0"/>
              <a:t>2. Add a listing (as given in text box) to the end of current phone directory</a:t>
            </a:r>
          </a:p>
          <a:p>
            <a:r>
              <a:rPr lang="en-US" dirty="0"/>
              <a:t>3. Delete a name (as given in text box) from the current phone directory</a:t>
            </a:r>
          </a:p>
          <a:p>
            <a:r>
              <a:rPr lang="en-US" dirty="0"/>
              <a:t>4. Display the names and phone numbers in the current phone directory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04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264507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 err="1"/>
              <a:t>txtName</a:t>
            </a:r>
            <a:r>
              <a:rPr lang="en-US" dirty="0"/>
              <a:t> – name associated with the phone number</a:t>
            </a:r>
          </a:p>
          <a:p>
            <a:r>
              <a:rPr lang="en-US" dirty="0" err="1"/>
              <a:t>TxtPhone</a:t>
            </a:r>
            <a:r>
              <a:rPr lang="en-US" dirty="0"/>
              <a:t> – phone number associated with the 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 err="1"/>
              <a:t>dgvOutput</a:t>
            </a:r>
            <a:r>
              <a:rPr lang="en-US" dirty="0"/>
              <a:t> – data grid view with Name and Phone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 err="1"/>
              <a:t>btnNewDirectory</a:t>
            </a:r>
            <a:r>
              <a:rPr lang="en-US" dirty="0"/>
              <a:t> – Adds new directory to text file</a:t>
            </a:r>
          </a:p>
          <a:p>
            <a:r>
              <a:rPr lang="en-US" dirty="0" err="1"/>
              <a:t>btnAddListing</a:t>
            </a:r>
            <a:r>
              <a:rPr lang="en-US" dirty="0"/>
              <a:t> – adds new name and phone to current directory</a:t>
            </a:r>
          </a:p>
          <a:p>
            <a:r>
              <a:rPr lang="en-US" dirty="0" err="1"/>
              <a:t>btnRemove</a:t>
            </a:r>
            <a:r>
              <a:rPr lang="en-US" dirty="0"/>
              <a:t> – removes record from current directory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F9D3E-66C2-46AB-8D62-5F72AD64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07" y="1297394"/>
            <a:ext cx="5076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1743</TotalTime>
  <Words>202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Telephone Directories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62</cp:revision>
  <dcterms:created xsi:type="dcterms:W3CDTF">2017-05-07T04:07:32Z</dcterms:created>
  <dcterms:modified xsi:type="dcterms:W3CDTF">2017-06-17T23:00:16Z</dcterms:modified>
</cp:coreProperties>
</file>