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UPC Barcode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89446"/>
            <a:ext cx="8702369" cy="2265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item in a store is identified by its UPC which consists of 12 digits.  The single digit on the left (d1) identifies the type of product (0 for groceries, 2 for meat etc.). The first set of five digits (d2 - d6) identifies manufacturer. Second five digits (d7 - d11) identifies the product. Last digit (d12) is a check digit. </a:t>
            </a:r>
          </a:p>
          <a:p>
            <a:r>
              <a:rPr lang="en-US" dirty="0"/>
              <a:t>It is chosen so that (3 x d1 + d2 + 3 x d3 + d4 + 3 x d5 + d6 + 3 x d7 + d8 + 3 x d9 + d10 + 3 x d11 + d12) is a multiple of 10. </a:t>
            </a:r>
          </a:p>
          <a:p>
            <a:r>
              <a:rPr lang="en-US" dirty="0"/>
              <a:t>Write a program to simulate an automated check out at supermarket. A master file UPC.txt should have a record for each item, and the price of the item. The program should allow the cashier to enter UPCs one at a time and should place the UPCs in a separate text file. </a:t>
            </a:r>
          </a:p>
          <a:p>
            <a:r>
              <a:rPr lang="en-US" dirty="0"/>
              <a:t>Each UPC should be validated with the sum (*) as soon as it is entered and should be re-entered if the UPC is not a multiple of 10. After all items have been processed, the program should use the two text files to display a receipt in a text box.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26450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Masked Text Box – UPC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lstOutput</a:t>
            </a:r>
            <a:r>
              <a:rPr lang="en-US" dirty="0"/>
              <a:t> – the purchase receipt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btnNewCustomer</a:t>
            </a:r>
            <a:r>
              <a:rPr lang="en-US" dirty="0"/>
              <a:t> – Prepares form for new customer</a:t>
            </a:r>
          </a:p>
          <a:p>
            <a:r>
              <a:rPr lang="en-US" dirty="0" err="1"/>
              <a:t>btnAddReceipt</a:t>
            </a:r>
            <a:r>
              <a:rPr lang="en-US" dirty="0"/>
              <a:t> – Adds single item to a purchase</a:t>
            </a:r>
          </a:p>
          <a:p>
            <a:r>
              <a:rPr lang="en-US" dirty="0" err="1"/>
              <a:t>btnDisplayReceipt</a:t>
            </a:r>
            <a:r>
              <a:rPr lang="en-US" dirty="0"/>
              <a:t> – Displays final receipt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12F0-4165-4F2C-B0B0-E5392E2D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04" y="2034234"/>
            <a:ext cx="3609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1772</TotalTime>
  <Words>281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UPC Barcode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65</cp:revision>
  <dcterms:created xsi:type="dcterms:W3CDTF">2017-05-07T04:07:32Z</dcterms:created>
  <dcterms:modified xsi:type="dcterms:W3CDTF">2017-06-18T04:59:53Z</dcterms:modified>
</cp:coreProperties>
</file>