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ormAutofit/>
          </a:bodyPr>
          <a:lstStyle/>
          <a:p>
            <a:r>
              <a:rPr lang="en-US" sz="4400" dirty="0"/>
              <a:t>Baseball</a:t>
            </a:r>
          </a:p>
        </p:txBody>
      </p:sp>
      <p:sp>
        <p:nvSpPr>
          <p:cNvPr id="3" name="Subtitle 2"/>
          <p:cNvSpPr>
            <a:spLocks noGrp="1"/>
          </p:cNvSpPr>
          <p:nvPr>
            <p:ph type="subTitle" idx="1"/>
          </p:nvPr>
        </p:nvSpPr>
        <p:spPr>
          <a:xfrm>
            <a:off x="2589213" y="4689446"/>
            <a:ext cx="8702369" cy="2265027"/>
          </a:xfrm>
        </p:spPr>
        <p:txBody>
          <a:bodyPr>
            <a:normAutofit/>
          </a:bodyPr>
          <a:lstStyle/>
          <a:p>
            <a:r>
              <a:rPr lang="en-US" dirty="0"/>
              <a:t>The file Baseball.xml contains data about the performance of major league players in 2012 season. </a:t>
            </a:r>
          </a:p>
          <a:p>
            <a:r>
              <a:rPr lang="en-US" dirty="0"/>
              <a:t>Write a program using the file, that requests team as input from a list box and displays the players from that team whose batting average was above the average of his teammate's batting averages that are listed in the file. The players should be sorted in decreasing order by their batting averages.</a:t>
            </a:r>
            <a:br>
              <a:rPr lang="en-US" dirty="0"/>
            </a:br>
            <a:r>
              <a:rPr lang="en-US" dirty="0"/>
              <a:t>The output should display each player's name and batting average</a:t>
            </a:r>
          </a:p>
        </p:txBody>
      </p:sp>
      <p:sp>
        <p:nvSpPr>
          <p:cNvPr id="5" name="Title 1"/>
          <p:cNvSpPr txBox="1">
            <a:spLocks/>
          </p:cNvSpPr>
          <p:nvPr/>
        </p:nvSpPr>
        <p:spPr>
          <a:xfrm>
            <a:off x="269001" y="4197268"/>
            <a:ext cx="1177245" cy="97360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06</a:t>
            </a:r>
          </a:p>
        </p:txBody>
      </p:sp>
      <p:sp>
        <p:nvSpPr>
          <p:cNvPr id="6" name="Title 1"/>
          <p:cNvSpPr txBox="1">
            <a:spLocks/>
          </p:cNvSpPr>
          <p:nvPr/>
        </p:nvSpPr>
        <p:spPr>
          <a:xfrm>
            <a:off x="2589213" y="166396"/>
            <a:ext cx="8915399" cy="3306646"/>
          </a:xfrm>
          <a:prstGeom prst="rect">
            <a:avLst/>
          </a:prstGeom>
        </p:spPr>
        <p:txBody>
          <a:bodyPr vert="horz" lIns="91440" tIns="45720" rIns="91440" bIns="45720" rtlCol="0" anchor="b">
            <a:normAutofit fontScale="4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An Introduction</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To Programming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Using</a:t>
            </a:r>
          </a:p>
          <a:p>
            <a:r>
              <a:rPr lang="en-US" sz="11100" dirty="0">
                <a:solidFill>
                  <a:srgbClr val="A53010"/>
                </a:solidFill>
                <a:effectLst>
                  <a:outerShdw blurRad="38100" dist="38100" dir="2700000" algn="tl">
                    <a:srgbClr val="000000">
                      <a:alpha val="43137"/>
                    </a:srgbClr>
                  </a:outerShdw>
                </a:effectLst>
                <a:latin typeface="Bodoni MT Black" panose="02070A03080606020203" pitchFamily="18" charset="0"/>
              </a:rPr>
              <a:t>Visual Basic</a:t>
            </a:r>
          </a:p>
          <a:p>
            <a:endParaRPr lang="en-US" sz="7600" dirty="0">
              <a:solidFill>
                <a:srgbClr val="FF0000"/>
              </a:solidFill>
              <a:latin typeface="Bodoni MT Black" panose="02070A03080606020203" pitchFamily="18" charset="0"/>
            </a:endParaRPr>
          </a:p>
          <a:p>
            <a:endParaRPr lang="en-US" dirty="0"/>
          </a:p>
          <a:p>
            <a:r>
              <a:rPr lang="en-US" sz="8000" dirty="0">
                <a:solidFill>
                  <a:srgbClr val="766F54"/>
                </a:solidFill>
                <a:latin typeface="Bodoni MT Black" panose="02070A03080606020203" pitchFamily="18" charset="0"/>
              </a:rPr>
              <a:t>Exercises for Beginners</a:t>
            </a:r>
          </a:p>
        </p:txBody>
      </p:sp>
    </p:spTree>
    <p:extLst>
      <p:ext uri="{BB962C8B-B14F-4D97-AF65-F5344CB8AC3E}">
        <p14:creationId xmlns:p14="http://schemas.microsoft.com/office/powerpoint/2010/main" val="3721698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txBox="1">
            <a:spLocks/>
          </p:cNvSpPr>
          <p:nvPr/>
        </p:nvSpPr>
        <p:spPr>
          <a:xfrm>
            <a:off x="6804252" y="1297394"/>
            <a:ext cx="4797721" cy="4264507"/>
          </a:xfrm>
          <a:prstGeom prst="rect">
            <a:avLst/>
          </a:prstGeom>
          <a:effectLst>
            <a:outerShdw sx="1000" sy="1000" algn="ctr" rotWithShape="0">
              <a:srgbClr val="000000"/>
            </a:outerShdw>
          </a:effectLst>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INPUT</a:t>
            </a:r>
          </a:p>
          <a:p>
            <a:r>
              <a:rPr lang="en-US" dirty="0"/>
              <a:t>XML file – Baseball.xml</a:t>
            </a:r>
          </a:p>
          <a:p>
            <a:endParaRPr lang="en-US" dirty="0"/>
          </a:p>
          <a:p>
            <a:pPr marL="0" indent="0">
              <a:buNone/>
            </a:pPr>
            <a:r>
              <a:rPr lang="en-US" dirty="0"/>
              <a:t>OUTPUT</a:t>
            </a:r>
          </a:p>
          <a:p>
            <a:r>
              <a:rPr lang="en-US" dirty="0" err="1"/>
              <a:t>DataGridView</a:t>
            </a:r>
            <a:r>
              <a:rPr lang="en-US" dirty="0"/>
              <a:t> - </a:t>
            </a:r>
            <a:r>
              <a:rPr lang="en-US" dirty="0" err="1"/>
              <a:t>dgvOutput</a:t>
            </a:r>
            <a:endParaRPr lang="en-US" dirty="0"/>
          </a:p>
          <a:p>
            <a:endParaRPr lang="en-US" dirty="0"/>
          </a:p>
          <a:p>
            <a:pPr marL="0" indent="0">
              <a:buNone/>
            </a:pPr>
            <a:r>
              <a:rPr lang="en-US" dirty="0"/>
              <a:t>EVENTS</a:t>
            </a:r>
          </a:p>
          <a:p>
            <a:r>
              <a:rPr lang="en-US" dirty="0" err="1"/>
              <a:t>ListBox</a:t>
            </a:r>
            <a:r>
              <a:rPr lang="en-US" dirty="0"/>
              <a:t> Index Changed – displays players with above average scores in Data Grid View</a:t>
            </a:r>
          </a:p>
        </p:txBody>
      </p:sp>
      <p:pic>
        <p:nvPicPr>
          <p:cNvPr id="3" name="Picture 2">
            <a:extLst>
              <a:ext uri="{FF2B5EF4-FFF2-40B4-BE49-F238E27FC236}">
                <a16:creationId xmlns:a16="http://schemas.microsoft.com/office/drawing/2014/main" id="{D7DBEED2-B7B9-4D6A-8CC3-8C73148C97E6}"/>
              </a:ext>
            </a:extLst>
          </p:cNvPr>
          <p:cNvPicPr>
            <a:picLocks noChangeAspect="1"/>
          </p:cNvPicPr>
          <p:nvPr/>
        </p:nvPicPr>
        <p:blipFill>
          <a:blip r:embed="rId2"/>
          <a:stretch>
            <a:fillRect/>
          </a:stretch>
        </p:blipFill>
        <p:spPr>
          <a:xfrm>
            <a:off x="1614002" y="2419997"/>
            <a:ext cx="4895850" cy="2019300"/>
          </a:xfrm>
          <a:prstGeom prst="rect">
            <a:avLst/>
          </a:prstGeom>
        </p:spPr>
      </p:pic>
    </p:spTree>
    <p:extLst>
      <p:ext uri="{BB962C8B-B14F-4D97-AF65-F5344CB8AC3E}">
        <p14:creationId xmlns:p14="http://schemas.microsoft.com/office/powerpoint/2010/main" val="9092694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1782</TotalTime>
  <Words>111</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Bodoni MT Black</vt:lpstr>
      <vt:lpstr>Century Gothic</vt:lpstr>
      <vt:lpstr>Wingdings 3</vt:lpstr>
      <vt:lpstr>Wisp</vt:lpstr>
      <vt:lpstr>Baseball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creator>Pavol Almasi</dc:creator>
  <cp:lastModifiedBy>Pavol Almasi</cp:lastModifiedBy>
  <cp:revision>66</cp:revision>
  <dcterms:created xsi:type="dcterms:W3CDTF">2017-05-07T04:07:32Z</dcterms:created>
  <dcterms:modified xsi:type="dcterms:W3CDTF">2017-06-18T23:02:46Z</dcterms:modified>
</cp:coreProperties>
</file>