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ormAutofit/>
          </a:bodyPr>
          <a:lstStyle/>
          <a:p>
            <a:r>
              <a:rPr lang="en-US" sz="4400" dirty="0"/>
              <a:t>Voting Machine</a:t>
            </a:r>
          </a:p>
        </p:txBody>
      </p:sp>
      <p:sp>
        <p:nvSpPr>
          <p:cNvPr id="3" name="Subtitle 2"/>
          <p:cNvSpPr>
            <a:spLocks noGrp="1"/>
          </p:cNvSpPr>
          <p:nvPr>
            <p:ph type="subTitle" idx="1"/>
          </p:nvPr>
        </p:nvSpPr>
        <p:spPr>
          <a:xfrm>
            <a:off x="2589213" y="4777380"/>
            <a:ext cx="8915399" cy="2080619"/>
          </a:xfrm>
        </p:spPr>
        <p:txBody>
          <a:bodyPr>
            <a:normAutofit fontScale="85000" lnSpcReduction="10000"/>
          </a:bodyPr>
          <a:lstStyle/>
          <a:p>
            <a:r>
              <a:rPr lang="en-US" dirty="0"/>
              <a:t>Write a program that handles an election. When the program is first run, the label at the top of the page should read as follows: "Nominate candidate" to enter a candidate. or "Start Voting" to end nominations and start the voting. The program should add each candidate to a list box as he or she is nominated.</a:t>
            </a:r>
          </a:p>
          <a:p>
            <a:r>
              <a:rPr lang="en-US" dirty="0"/>
              <a:t>After the nomination process is complete, club members should be able to approach the computer one at a time and double-click on the candidate of their choice. When the Tally Votes button is clicked on, a second list box showing the number of votes received by each candidate, should appear along side the first list box. Also, the name(s) of the candidate(s) with the highest number of votes should be displayed in a message box.</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02</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Input dialog – enter candidate names</a:t>
            </a:r>
          </a:p>
          <a:p>
            <a:endParaRPr lang="en-US" dirty="0"/>
          </a:p>
          <a:p>
            <a:pPr marL="0" indent="0">
              <a:buNone/>
            </a:pPr>
            <a:r>
              <a:rPr lang="en-US" dirty="0"/>
              <a:t>OUTPUT</a:t>
            </a:r>
          </a:p>
          <a:p>
            <a:r>
              <a:rPr lang="en-US" dirty="0" err="1"/>
              <a:t>lstCandidates</a:t>
            </a:r>
            <a:r>
              <a:rPr lang="en-US" dirty="0"/>
              <a:t> – displays candidate names</a:t>
            </a:r>
          </a:p>
          <a:p>
            <a:r>
              <a:rPr lang="en-US" dirty="0" err="1"/>
              <a:t>lstVotes</a:t>
            </a:r>
            <a:r>
              <a:rPr lang="en-US" dirty="0"/>
              <a:t> – display voting results</a:t>
            </a:r>
          </a:p>
          <a:p>
            <a:endParaRPr lang="en-US" dirty="0"/>
          </a:p>
          <a:p>
            <a:pPr marL="0" indent="0">
              <a:buNone/>
            </a:pPr>
            <a:r>
              <a:rPr lang="en-US" dirty="0"/>
              <a:t>EVENTS</a:t>
            </a:r>
          </a:p>
          <a:p>
            <a:r>
              <a:rPr lang="en-US" dirty="0" err="1"/>
              <a:t>btnNominate</a:t>
            </a:r>
            <a:r>
              <a:rPr lang="en-US" dirty="0"/>
              <a:t> – enter new candidate</a:t>
            </a:r>
          </a:p>
          <a:p>
            <a:r>
              <a:rPr lang="en-US" dirty="0" err="1"/>
              <a:t>btnVote</a:t>
            </a:r>
            <a:r>
              <a:rPr lang="en-US" dirty="0"/>
              <a:t> – vote for candidates</a:t>
            </a:r>
          </a:p>
          <a:p>
            <a:r>
              <a:rPr lang="en-US" dirty="0" err="1"/>
              <a:t>btnTally</a:t>
            </a:r>
            <a:r>
              <a:rPr lang="en-US" dirty="0"/>
              <a:t> – add votes</a:t>
            </a:r>
          </a:p>
        </p:txBody>
      </p:sp>
      <p:pic>
        <p:nvPicPr>
          <p:cNvPr id="6" name="Picture 5">
            <a:extLst>
              <a:ext uri="{FF2B5EF4-FFF2-40B4-BE49-F238E27FC236}">
                <a16:creationId xmlns:a16="http://schemas.microsoft.com/office/drawing/2014/main" id="{EADAB247-39C1-44B0-836B-1FC619C854C4}"/>
              </a:ext>
            </a:extLst>
          </p:cNvPr>
          <p:cNvPicPr>
            <a:picLocks noChangeAspect="1"/>
          </p:cNvPicPr>
          <p:nvPr/>
        </p:nvPicPr>
        <p:blipFill>
          <a:blip r:embed="rId2"/>
          <a:stretch>
            <a:fillRect/>
          </a:stretch>
        </p:blipFill>
        <p:spPr>
          <a:xfrm>
            <a:off x="3472738" y="1888015"/>
            <a:ext cx="2876550" cy="2905125"/>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1814</TotalTime>
  <Words>201</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Voting Machine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61</cp:revision>
  <dcterms:created xsi:type="dcterms:W3CDTF">2017-05-07T04:07:32Z</dcterms:created>
  <dcterms:modified xsi:type="dcterms:W3CDTF">2017-06-27T02:20:42Z</dcterms:modified>
</cp:coreProperties>
</file>