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7248" y="2514600"/>
            <a:ext cx="9823507" cy="2262781"/>
          </a:xfrm>
        </p:spPr>
        <p:txBody>
          <a:bodyPr>
            <a:normAutofit/>
          </a:bodyPr>
          <a:lstStyle/>
          <a:p>
            <a:r>
              <a:rPr lang="en-US" sz="4400" dirty="0"/>
              <a:t>Inventory Control</a:t>
            </a:r>
          </a:p>
        </p:txBody>
      </p:sp>
      <p:sp>
        <p:nvSpPr>
          <p:cNvPr id="3" name="Subtitle 2"/>
          <p:cNvSpPr>
            <a:spLocks noGrp="1"/>
          </p:cNvSpPr>
          <p:nvPr>
            <p:ph type="subTitle" idx="1"/>
          </p:nvPr>
        </p:nvSpPr>
        <p:spPr>
          <a:xfrm>
            <a:off x="2030136" y="4777380"/>
            <a:ext cx="10161865" cy="2080619"/>
          </a:xfrm>
        </p:spPr>
        <p:txBody>
          <a:bodyPr>
            <a:normAutofit fontScale="85000" lnSpcReduction="20000"/>
          </a:bodyPr>
          <a:lstStyle/>
          <a:p>
            <a:r>
              <a:rPr lang="en-US" dirty="0"/>
              <a:t>Write a menu-driven multiform inventory program for a book store with data saved in a text file. Each record of the text file should consist of five fields – title, author, category (fiction or non-fiction), wholesale price, and number in stock. At any time, the program should display the titles of the books in stock in a list box. The user should have the option of displaying either all titles or just those in one of the 2 categories. The user should be able to add a new book, delete book, or alter any of the fields of a book in stock. The adding and editing processes use the second form </a:t>
            </a:r>
            <a:r>
              <a:rPr lang="en-US" dirty="0" err="1"/>
              <a:t>frmDetails</a:t>
            </a:r>
            <a:r>
              <a:rPr lang="en-US" dirty="0"/>
              <a:t>. At any time, the user should be able to calculate the total value of all books, or the total value of the books in either category. The menu item File contains the two second-level menu items Save and Exit. The menu items Display and Values each contain the three second-level menu items All, Fiction, and  Non-Fiction.</a:t>
            </a:r>
          </a:p>
          <a:p>
            <a:r>
              <a:rPr lang="en-US" sz="1600" dirty="0"/>
              <a:t>Hint: Store the data about the books in an array of structures</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03</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086369"/>
          </a:xfrm>
          <a:prstGeom prst="rect">
            <a:avLst/>
          </a:prstGeom>
          <a:effectLst>
            <a:outerShdw sx="1000" sy="1000" algn="ctr" rotWithShape="0">
              <a:srgbClr val="000000"/>
            </a:outerShdw>
          </a:effectLst>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Text File. We will read and write to it.</a:t>
            </a:r>
          </a:p>
          <a:p>
            <a:endParaRPr lang="en-US" dirty="0"/>
          </a:p>
          <a:p>
            <a:pPr marL="0" indent="0">
              <a:buNone/>
            </a:pPr>
            <a:r>
              <a:rPr lang="en-US" dirty="0"/>
              <a:t>OUTPUT</a:t>
            </a:r>
          </a:p>
          <a:p>
            <a:r>
              <a:rPr lang="en-US" dirty="0"/>
              <a:t>All books</a:t>
            </a:r>
          </a:p>
          <a:p>
            <a:r>
              <a:rPr lang="en-US" dirty="0"/>
              <a:t>Book details</a:t>
            </a:r>
          </a:p>
          <a:p>
            <a:endParaRPr lang="en-US" dirty="0"/>
          </a:p>
          <a:p>
            <a:pPr marL="0" indent="0">
              <a:buNone/>
            </a:pPr>
            <a:r>
              <a:rPr lang="en-US" dirty="0"/>
              <a:t>EVENTS</a:t>
            </a:r>
          </a:p>
          <a:p>
            <a:r>
              <a:rPr lang="en-US" dirty="0"/>
              <a:t>Menu driven to add, edit, or delete books, and calculate </a:t>
            </a:r>
            <a:r>
              <a:rPr lang="en-US"/>
              <a:t>inventory value</a:t>
            </a:r>
            <a:endParaRPr lang="en-US" dirty="0"/>
          </a:p>
        </p:txBody>
      </p:sp>
      <p:pic>
        <p:nvPicPr>
          <p:cNvPr id="4" name="Picture 3">
            <a:extLst>
              <a:ext uri="{FF2B5EF4-FFF2-40B4-BE49-F238E27FC236}">
                <a16:creationId xmlns:a16="http://schemas.microsoft.com/office/drawing/2014/main" id="{3A4A3598-D502-4117-A11A-5C874F64E63A}"/>
              </a:ext>
            </a:extLst>
          </p:cNvPr>
          <p:cNvPicPr>
            <a:picLocks noChangeAspect="1"/>
          </p:cNvPicPr>
          <p:nvPr/>
        </p:nvPicPr>
        <p:blipFill>
          <a:blip r:embed="rId2"/>
          <a:stretch>
            <a:fillRect/>
          </a:stretch>
        </p:blipFill>
        <p:spPr>
          <a:xfrm>
            <a:off x="1530804" y="2169003"/>
            <a:ext cx="4819650" cy="234315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2005</TotalTime>
  <Words>248</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Inventory Control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71</cp:revision>
  <dcterms:created xsi:type="dcterms:W3CDTF">2017-05-07T04:07:32Z</dcterms:created>
  <dcterms:modified xsi:type="dcterms:W3CDTF">2017-07-05T01:52:46Z</dcterms:modified>
</cp:coreProperties>
</file>