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a program that allows the user to specify two numbers and then adds, subtracts, or multiplies them when the user clicks on the appropriate button.</a:t>
            </a:r>
          </a:p>
          <a:p>
            <a:r>
              <a:rPr lang="en-US" dirty="0"/>
              <a:t>The output should give the type of arithmetic performed and the result.</a:t>
            </a:r>
          </a:p>
          <a:p>
            <a:r>
              <a:rPr lang="en-US" dirty="0"/>
              <a:t>When one of the numbers in an input text box is changed, the output text box should be cleared.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80" y="1662925"/>
            <a:ext cx="2828789" cy="290194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6804254" y="1297395"/>
            <a:ext cx="4266318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First Number - </a:t>
            </a:r>
            <a:r>
              <a:rPr lang="en-US" dirty="0" err="1"/>
              <a:t>txtFirst</a:t>
            </a:r>
            <a:endParaRPr lang="en-US" dirty="0"/>
          </a:p>
          <a:p>
            <a:r>
              <a:rPr lang="en-US" dirty="0"/>
              <a:t>Second Number – </a:t>
            </a:r>
            <a:r>
              <a:rPr lang="en-US" dirty="0" err="1"/>
              <a:t>txtSecond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Output Text Box – </a:t>
            </a:r>
            <a:r>
              <a:rPr lang="en-US" dirty="0" err="1"/>
              <a:t>txtResults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Addition Button – </a:t>
            </a:r>
            <a:r>
              <a:rPr lang="en-US" dirty="0" err="1"/>
              <a:t>btnPlus</a:t>
            </a:r>
            <a:endParaRPr lang="en-US" dirty="0"/>
          </a:p>
          <a:p>
            <a:r>
              <a:rPr lang="en-US" dirty="0"/>
              <a:t>Subtraction Button – </a:t>
            </a:r>
            <a:r>
              <a:rPr lang="en-US" dirty="0" err="1"/>
              <a:t>btnMinus</a:t>
            </a:r>
            <a:endParaRPr lang="en-US" dirty="0"/>
          </a:p>
          <a:p>
            <a:r>
              <a:rPr lang="en-US" dirty="0"/>
              <a:t>Multiplication Button – </a:t>
            </a:r>
            <a:r>
              <a:rPr lang="en-US" dirty="0" err="1"/>
              <a:t>btnMultiply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103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Calculator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</cp:revision>
  <dcterms:created xsi:type="dcterms:W3CDTF">2017-05-07T04:07:32Z</dcterms:created>
  <dcterms:modified xsi:type="dcterms:W3CDTF">2017-05-07T22:24:26Z</dcterms:modified>
</cp:coreProperties>
</file>