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For a Dollar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87861"/>
          </a:xfrm>
        </p:spPr>
        <p:txBody>
          <a:bodyPr>
            <a:normAutofit/>
          </a:bodyPr>
          <a:lstStyle/>
          <a:p>
            <a:r>
              <a:rPr lang="en-US" dirty="0"/>
              <a:t>Write a program to make change for an amount of money from 0 through 99 cents input by the user. The output of the program should show the number of coins from each denomination used to make change.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921784" y="1287820"/>
            <a:ext cx="4453687" cy="431054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Enter Amount – </a:t>
            </a:r>
            <a:r>
              <a:rPr lang="en-US" dirty="0" err="1"/>
              <a:t>txtAmount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(Read Only)</a:t>
            </a:r>
          </a:p>
          <a:p>
            <a:r>
              <a:rPr lang="en-US" dirty="0"/>
              <a:t>25c – txt25</a:t>
            </a:r>
          </a:p>
          <a:p>
            <a:r>
              <a:rPr lang="en-US" dirty="0"/>
              <a:t>10c – txt10</a:t>
            </a:r>
          </a:p>
          <a:p>
            <a:r>
              <a:rPr lang="en-US" dirty="0"/>
              <a:t>5c – txt5</a:t>
            </a:r>
          </a:p>
          <a:p>
            <a:r>
              <a:rPr lang="en-US" dirty="0"/>
              <a:t>1c – txt1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Change - </a:t>
            </a:r>
            <a:r>
              <a:rPr lang="en-US" dirty="0" err="1"/>
              <a:t>btnCalculate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47" y="1825107"/>
            <a:ext cx="2724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82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Change For a Dollar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</cp:revision>
  <dcterms:created xsi:type="dcterms:W3CDTF">2017-05-07T04:07:32Z</dcterms:created>
  <dcterms:modified xsi:type="dcterms:W3CDTF">2017-05-11T01:27:39Z</dcterms:modified>
</cp:coreProperties>
</file>