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Price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287861"/>
          </a:xfrm>
        </p:spPr>
        <p:txBody>
          <a:bodyPr>
            <a:normAutofit/>
          </a:bodyPr>
          <a:lstStyle/>
          <a:p>
            <a:r>
              <a:rPr lang="en-US" dirty="0"/>
              <a:t>Write a program that requests the price and weight of an item in pounds and ounces, and then determines the price per ounce.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9001" y="4197268"/>
            <a:ext cx="1177245" cy="97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06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89213" y="166396"/>
            <a:ext cx="8915399" cy="33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 Introduction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To Programming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Using</a:t>
            </a:r>
          </a:p>
          <a:p>
            <a:r>
              <a:rPr lang="en-US" sz="11100" dirty="0">
                <a:solidFill>
                  <a:srgbClr val="A530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Visual Basic</a:t>
            </a:r>
          </a:p>
          <a:p>
            <a:endParaRPr lang="en-US" sz="7600" dirty="0">
              <a:solidFill>
                <a:srgbClr val="FF0000"/>
              </a:solidFill>
              <a:latin typeface="Bodoni MT Black" panose="02070A03080606020203" pitchFamily="18" charset="0"/>
            </a:endParaRPr>
          </a:p>
          <a:p>
            <a:endParaRPr lang="en-US" dirty="0"/>
          </a:p>
          <a:p>
            <a:r>
              <a:rPr lang="en-US" sz="8000" dirty="0">
                <a:solidFill>
                  <a:srgbClr val="766F54"/>
                </a:solidFill>
                <a:latin typeface="Bodoni MT Black" panose="02070A03080606020203" pitchFamily="18" charset="0"/>
              </a:rPr>
              <a:t>Exercises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72169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6921784" y="1287820"/>
            <a:ext cx="4453687" cy="4310547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</a:t>
            </a:r>
          </a:p>
          <a:p>
            <a:r>
              <a:rPr lang="en-US" dirty="0"/>
              <a:t>Price Of Item – </a:t>
            </a:r>
            <a:r>
              <a:rPr lang="en-US" dirty="0" err="1"/>
              <a:t>txtPriceOfItem</a:t>
            </a:r>
            <a:endParaRPr lang="en-US" dirty="0"/>
          </a:p>
          <a:p>
            <a:r>
              <a:rPr lang="en-US" dirty="0"/>
              <a:t>Pounds – </a:t>
            </a:r>
            <a:r>
              <a:rPr lang="en-US" dirty="0" err="1"/>
              <a:t>txtPounds</a:t>
            </a:r>
            <a:endParaRPr lang="en-US" dirty="0"/>
          </a:p>
          <a:p>
            <a:r>
              <a:rPr lang="en-US" dirty="0"/>
              <a:t>Ounces - </a:t>
            </a:r>
            <a:r>
              <a:rPr lang="en-US" dirty="0" err="1"/>
              <a:t>txtOunces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 (Read Only)</a:t>
            </a:r>
          </a:p>
          <a:p>
            <a:r>
              <a:rPr lang="en-US" dirty="0"/>
              <a:t>Price Per Ounce - </a:t>
            </a:r>
            <a:r>
              <a:rPr lang="en-US" dirty="0" err="1"/>
              <a:t>txtPricePerOunce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</a:t>
            </a:r>
          </a:p>
          <a:p>
            <a:r>
              <a:rPr lang="en-US" dirty="0"/>
              <a:t>Determine Unit Price - </a:t>
            </a:r>
            <a:r>
              <a:rPr lang="en-US" dirty="0" err="1"/>
              <a:t>txtDetermine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570" y="2004818"/>
            <a:ext cx="28194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717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66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Bodoni MT Black</vt:lpstr>
      <vt:lpstr>Century Gothic</vt:lpstr>
      <vt:lpstr>Wingdings 3</vt:lpstr>
      <vt:lpstr>Wisp</vt:lpstr>
      <vt:lpstr>Unit Price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</dc:title>
  <dc:creator>Pavol Almasi</dc:creator>
  <cp:lastModifiedBy>Pavol Almasi</cp:lastModifiedBy>
  <cp:revision>6</cp:revision>
  <dcterms:created xsi:type="dcterms:W3CDTF">2017-05-07T04:07:32Z</dcterms:created>
  <dcterms:modified xsi:type="dcterms:W3CDTF">2017-05-13T18:48:10Z</dcterms:modified>
</cp:coreProperties>
</file>