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8"/>
            <a:ext cx="8915399" cy="19841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Write a program to determine the real roots of the quadratic equation</a:t>
            </a:r>
          </a:p>
          <a:p>
            <a:r>
              <a:rPr lang="en-US" dirty="0"/>
              <a:t> 	ax + bx + c = 0 (where a &lt;&gt;0) after requesting the values of a, b, and c.</a:t>
            </a:r>
          </a:p>
          <a:p>
            <a:r>
              <a:rPr lang="en-US" dirty="0"/>
              <a:t>Before finding the roots, ensure that ‘a’ is a non-zero value</a:t>
            </a:r>
          </a:p>
          <a:p>
            <a:r>
              <a:rPr lang="en-US" dirty="0"/>
              <a:t>NOTE: the operation has 2, 1, or 0 solutions depending on whether the value of b^2 – 4*a*c is positive, zero, or negative.</a:t>
            </a:r>
          </a:p>
          <a:p>
            <a:r>
              <a:rPr lang="en-US" dirty="0"/>
              <a:t>In the first two cases, the solutions are given by the quadratic formula </a:t>
            </a:r>
          </a:p>
          <a:p>
            <a:r>
              <a:rPr lang="en-US" dirty="0"/>
              <a:t>	(-b +- Math.Sqrt(b^2 -4 * a * c)) / (2 *a)</a:t>
            </a:r>
          </a:p>
          <a:p>
            <a:r>
              <a:rPr lang="en-US" dirty="0"/>
              <a:t>Example: a = 1, b = -11, c = 28;  Solutions = 7 and 4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199406" y="4964779"/>
            <a:ext cx="308724" cy="206090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162909" y="1297395"/>
            <a:ext cx="9574822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en-US" dirty="0"/>
              <a:t>Ensure a &lt;&gt; 0</a:t>
            </a:r>
          </a:p>
          <a:p>
            <a:pPr>
              <a:buAutoNum type="arabicPeriod"/>
            </a:pPr>
            <a:r>
              <a:rPr lang="en-US" dirty="0"/>
              <a:t>Determine number of solutions using   b^2 – 4*a*c</a:t>
            </a:r>
          </a:p>
          <a:p>
            <a:pPr lvl="1">
              <a:buAutoNum type="arabicPeriod"/>
            </a:pPr>
            <a:r>
              <a:rPr lang="en-US" dirty="0"/>
              <a:t>If result is negative, there are 0 solutions</a:t>
            </a:r>
          </a:p>
          <a:p>
            <a:pPr lvl="1">
              <a:buFont typeface="Wingdings 3" charset="2"/>
              <a:buAutoNum type="arabicPeriod"/>
            </a:pPr>
            <a:r>
              <a:rPr lang="en-US" dirty="0"/>
              <a:t>If result is 0, there is one solution using formula (-b +- Math.Sqrt(b^2 -4 * a * c)) / (2 *a)</a:t>
            </a:r>
          </a:p>
          <a:p>
            <a:pPr lvl="1">
              <a:buFont typeface="Wingdings 3" charset="2"/>
              <a:buAutoNum type="arabicPeriod"/>
            </a:pPr>
            <a:r>
              <a:rPr lang="en-US" dirty="0"/>
              <a:t>If result is positive, there are two solutions using formula</a:t>
            </a:r>
          </a:p>
          <a:p>
            <a:pPr marL="457200" lvl="1" indent="0">
              <a:buNone/>
            </a:pPr>
            <a:r>
              <a:rPr lang="en-US" dirty="0"/>
              <a:t>(-b +- Math.Sqrt(b^2 -4 * a * c)) / (2 *a)</a:t>
            </a:r>
          </a:p>
          <a:p>
            <a:pPr marL="457200" lvl="1" indent="0">
              <a:buNone/>
            </a:pPr>
            <a:r>
              <a:rPr lang="en-US" dirty="0"/>
              <a:t>	solution 1 uses –b + MathSqrt….</a:t>
            </a:r>
          </a:p>
          <a:p>
            <a:pPr marL="457200" lvl="1" indent="0">
              <a:buNone/>
            </a:pPr>
            <a:r>
              <a:rPr lang="en-US" dirty="0"/>
              <a:t>	solution 2 uses –b – MathSqrt….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804253" y="1297395"/>
            <a:ext cx="4392481" cy="3633008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Number a - txtA</a:t>
            </a:r>
          </a:p>
          <a:p>
            <a:r>
              <a:rPr lang="en-US" dirty="0"/>
              <a:t>Number b – txtB</a:t>
            </a:r>
          </a:p>
          <a:p>
            <a:r>
              <a:rPr lang="en-US" dirty="0"/>
              <a:t>Number c - txtC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r>
              <a:rPr lang="en-US" dirty="0"/>
              <a:t>Output Text Box – txtSolutions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Find Solution Button – btnFindSolution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18" y="2171408"/>
            <a:ext cx="3209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50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122</TotalTime>
  <Words>147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Bodoni MT Black</vt:lpstr>
      <vt:lpstr>Century Gothic</vt:lpstr>
      <vt:lpstr>Wingdings 3</vt:lpstr>
      <vt:lpstr>Wisp</vt:lpstr>
      <vt:lpstr>Quadratic Equation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12</cp:revision>
  <dcterms:created xsi:type="dcterms:W3CDTF">2017-05-07T04:07:32Z</dcterms:created>
  <dcterms:modified xsi:type="dcterms:W3CDTF">2017-05-21T00:26:06Z</dcterms:modified>
</cp:coreProperties>
</file>