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College Admissions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92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admissions offices of colleges often rely on point system. Write a program that allows an admissions officer to determine whether an applicant should be admitted. </a:t>
            </a:r>
          </a:p>
          <a:p>
            <a:r>
              <a:rPr lang="en-US" dirty="0"/>
              <a:t>Program should calculate the total score and then admit an applicant with score of 100 or more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06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7606686" y="1642627"/>
            <a:ext cx="4266318" cy="4888801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GPA score - txtGPAScore</a:t>
            </a:r>
          </a:p>
          <a:p>
            <a:r>
              <a:rPr lang="en-US" dirty="0"/>
              <a:t>RadioButtons</a:t>
            </a:r>
          </a:p>
          <a:p>
            <a:r>
              <a:rPr lang="en-US" dirty="0"/>
              <a:t>CheckBoxes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Output Text Box – txtOutput (multiline, read-only)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Calculate Score - btnCalculate</a:t>
            </a:r>
          </a:p>
          <a:p>
            <a:r>
              <a:rPr lang="en-US" dirty="0"/>
              <a:t>RadioButtons - CheckedChange</a:t>
            </a:r>
          </a:p>
          <a:p>
            <a:r>
              <a:rPr lang="en-US" dirty="0"/>
              <a:t>CheckBoxes – CheckedChange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</a:t>
            </a:r>
          </a:p>
          <a:p>
            <a:pPr marL="0" indent="0">
              <a:buNone/>
            </a:pPr>
            <a:r>
              <a:rPr lang="en-US" dirty="0"/>
              <a:t>The points in brackets are stored in Tag property of each radioButton and checkBox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34" y="1642628"/>
            <a:ext cx="6372225" cy="5133975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758789" y="149836"/>
            <a:ext cx="8915399" cy="149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GPA entered should be between 2.0 and 4.0. The points assigned are 20x the GPA (i.e. GPA 3.5 = 70 points)</a:t>
            </a:r>
          </a:p>
          <a:p>
            <a:r>
              <a:rPr lang="en-US" dirty="0"/>
              <a:t>Total of 40 points MAX can be earned from responses below the line</a:t>
            </a:r>
          </a:p>
          <a:p>
            <a:r>
              <a:rPr lang="en-US" dirty="0"/>
              <a:t>The numbers in brackets are points awarded for the response</a:t>
            </a:r>
          </a:p>
        </p:txBody>
      </p:sp>
    </p:spTree>
    <p:extLst>
      <p:ext uri="{BB962C8B-B14F-4D97-AF65-F5344CB8AC3E}">
        <p14:creationId xmlns:p14="http://schemas.microsoft.com/office/powerpoint/2010/main" val="19538717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154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Century Gothic</vt:lpstr>
      <vt:lpstr>Wingdings 3</vt:lpstr>
      <vt:lpstr>Wisp</vt:lpstr>
      <vt:lpstr>College Admissions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9</cp:revision>
  <dcterms:created xsi:type="dcterms:W3CDTF">2017-05-07T04:07:32Z</dcterms:created>
  <dcterms:modified xsi:type="dcterms:W3CDTF">2017-05-21T21:24:12Z</dcterms:modified>
</cp:coreProperties>
</file>