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Grade Point Average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17073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Write a program to calculate a student's GPA. The user should enter the grade (A, B, C, D, or F) and the number of credit hours for a course, and then click on the 'Record This Course' button. </a:t>
            </a:r>
          </a:p>
          <a:p>
            <a:r>
              <a:rPr lang="en-US" dirty="0"/>
              <a:t>The user should then repeat this process for all the student's courses. After all the courses have been recorder, the user should click on the 'Calculate GPA' button. A function procedure should be used to calculate the quality points for a course.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2919369" y="659830"/>
            <a:ext cx="8575089" cy="533829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Grade Rules</a:t>
            </a:r>
          </a:p>
          <a:p>
            <a:pPr marL="0" indent="0">
              <a:buNone/>
            </a:pPr>
            <a:r>
              <a:rPr lang="en-US" dirty="0"/>
              <a:t>A = 4.0</a:t>
            </a:r>
          </a:p>
          <a:p>
            <a:pPr marL="0" indent="0">
              <a:buNone/>
            </a:pPr>
            <a:r>
              <a:rPr lang="en-US" dirty="0"/>
              <a:t>B = 3.0</a:t>
            </a:r>
          </a:p>
          <a:p>
            <a:pPr marL="0" indent="0">
              <a:buNone/>
            </a:pPr>
            <a:r>
              <a:rPr lang="en-US" dirty="0"/>
              <a:t>C = 2.0</a:t>
            </a:r>
          </a:p>
          <a:p>
            <a:pPr marL="0" indent="0">
              <a:buNone/>
            </a:pPr>
            <a:r>
              <a:rPr lang="en-US" dirty="0"/>
              <a:t>D = 1.0</a:t>
            </a:r>
          </a:p>
          <a:p>
            <a:pPr marL="0" indent="0">
              <a:buNone/>
            </a:pPr>
            <a:r>
              <a:rPr lang="en-US" dirty="0"/>
              <a:t>F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Credit Hours:</a:t>
            </a:r>
          </a:p>
          <a:p>
            <a:pPr marL="0" indent="0">
              <a:buNone/>
            </a:pPr>
            <a:r>
              <a:rPr lang="en-US" dirty="0"/>
              <a:t>Max 4</a:t>
            </a:r>
          </a:p>
          <a:p>
            <a:pPr marL="0" indent="0">
              <a:buNone/>
            </a:pPr>
            <a:r>
              <a:rPr lang="en-US" dirty="0"/>
              <a:t>Min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MAX Possible Grade: 16 (Student gets A and 4 credit hours -&gt; 4 * 4 = 16)</a:t>
            </a:r>
          </a:p>
          <a:p>
            <a:pPr marL="0" indent="0">
              <a:buNone/>
            </a:pPr>
            <a:r>
              <a:rPr lang="en-US" dirty="0"/>
              <a:t>Actual Course Grade: Student Grade * Credit Hour</a:t>
            </a:r>
          </a:p>
          <a:p>
            <a:pPr marL="0" indent="0">
              <a:buNone/>
            </a:pPr>
            <a:r>
              <a:rPr lang="en-US" dirty="0"/>
              <a:t>Final Grade: (Actual Course Grade / MAX Possible Grade) * 4</a:t>
            </a:r>
          </a:p>
        </p:txBody>
      </p:sp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3" y="1297395"/>
            <a:ext cx="4765706" cy="363300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Grade - cmbGrades</a:t>
            </a:r>
          </a:p>
          <a:p>
            <a:r>
              <a:rPr lang="en-US" dirty="0"/>
              <a:t>Credit Hour – txtCreditHour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GPA - txtGPA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Record Course - btnRecord</a:t>
            </a:r>
          </a:p>
          <a:p>
            <a:r>
              <a:rPr lang="en-US" dirty="0"/>
              <a:t>Calculate GPA - btnCalculate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54" y="1832786"/>
            <a:ext cx="1943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825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473</TotalTime>
  <Words>197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 Black</vt:lpstr>
      <vt:lpstr>Century Gothic</vt:lpstr>
      <vt:lpstr>Wingdings 3</vt:lpstr>
      <vt:lpstr>Wisp</vt:lpstr>
      <vt:lpstr>Grade Point Average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10</cp:revision>
  <dcterms:created xsi:type="dcterms:W3CDTF">2017-05-07T04:07:32Z</dcterms:created>
  <dcterms:modified xsi:type="dcterms:W3CDTF">2017-05-23T01:02:51Z</dcterms:modified>
</cp:coreProperties>
</file>