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Bill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92792"/>
          </a:xfrm>
        </p:spPr>
        <p:txBody>
          <a:bodyPr>
            <a:normAutofit/>
          </a:bodyPr>
          <a:lstStyle/>
          <a:p>
            <a:r>
              <a:rPr lang="en-US" dirty="0"/>
              <a:t>Write a program to compute customer's bill. The vendor sells pizza slices for $1.75, fries for $2.00 and soft drinks for $1.25. The program should request the quantity of each item, ordered in a Sub procedure, calculate the total cost with a Function procedure and use Sub procedure to display an itemized bill.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5"/>
            <a:ext cx="4765706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Slices of Pizza - </a:t>
            </a:r>
            <a:r>
              <a:rPr lang="en-US" dirty="0" err="1"/>
              <a:t>txtPizza</a:t>
            </a:r>
            <a:endParaRPr lang="en-US" dirty="0"/>
          </a:p>
          <a:p>
            <a:r>
              <a:rPr lang="en-US" dirty="0"/>
              <a:t>Fries – </a:t>
            </a:r>
            <a:r>
              <a:rPr lang="en-US" dirty="0" err="1"/>
              <a:t>txtFries</a:t>
            </a:r>
            <a:endParaRPr lang="en-US" dirty="0"/>
          </a:p>
          <a:p>
            <a:r>
              <a:rPr lang="en-US" dirty="0"/>
              <a:t>Drinks - </a:t>
            </a:r>
            <a:r>
              <a:rPr lang="en-US" dirty="0" err="1"/>
              <a:t>txtDrinks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Bill - </a:t>
            </a:r>
            <a:r>
              <a:rPr lang="en-US" dirty="0" err="1"/>
              <a:t>lstDisplay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Calculate Cost - </a:t>
            </a:r>
            <a:r>
              <a:rPr lang="en-US" dirty="0" err="1"/>
              <a:t>btnCalculate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91" y="1742005"/>
            <a:ext cx="29337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468</TotalTime>
  <Words>96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Restaurant Bill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9</cp:revision>
  <dcterms:created xsi:type="dcterms:W3CDTF">2017-05-07T04:07:32Z</dcterms:created>
  <dcterms:modified xsi:type="dcterms:W3CDTF">2017-05-22T02:32:31Z</dcterms:modified>
</cp:coreProperties>
</file>