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Furniture Order</a:t>
            </a:r>
          </a:p>
        </p:txBody>
      </p:sp>
      <p:sp>
        <p:nvSpPr>
          <p:cNvPr id="3" name="Subtitle 2"/>
          <p:cNvSpPr>
            <a:spLocks noGrp="1"/>
          </p:cNvSpPr>
          <p:nvPr>
            <p:ph type="subTitle" idx="1"/>
          </p:nvPr>
        </p:nvSpPr>
        <p:spPr>
          <a:xfrm>
            <a:off x="2589213" y="4777379"/>
            <a:ext cx="8915399" cy="1933814"/>
          </a:xfrm>
        </p:spPr>
        <p:txBody>
          <a:bodyPr>
            <a:normAutofit fontScale="70000" lnSpcReduction="20000"/>
          </a:bodyPr>
          <a:lstStyle/>
          <a:p>
            <a:r>
              <a:rPr lang="en-US" dirty="0"/>
              <a:t>A furniture manufacturer makes two types of furniture: chairs and sofas. The price per chair is $350 and price per sofa is $925. Sales tax is 5%.</a:t>
            </a:r>
          </a:p>
          <a:p>
            <a:r>
              <a:rPr lang="en-US" dirty="0"/>
              <a:t>Write a program that creates an invoice for an order. After the data has been entered, the user can display an invoice in a list box by pressing the "Process Order" button. The user can click on the "Clear Order Form" button to clear all text boxes and the list box, and click on the Quit button to exit the program.</a:t>
            </a:r>
          </a:p>
          <a:p>
            <a:r>
              <a:rPr lang="en-US" dirty="0"/>
              <a:t>The invoice number consists of the capitalized first two letters of the customer's last name, followed by the last four digits of the zip code. The customer name is input with the last name first, followed by a comma, a space, and the first name. However, the name is displayed on the invoice in the proper order (first name, last name). The generation of the invoice number and the reordering of the first and last names should be carried out by Function procedures.</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03</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7252122" y="1297395"/>
            <a:ext cx="4765706" cy="4543568"/>
          </a:xfrm>
          <a:prstGeom prst="rect">
            <a:avLst/>
          </a:prstGeom>
          <a:effectLst>
            <a:outerShdw sx="1000" sy="1000" algn="ctr" rotWithShape="0">
              <a:srgbClr val="000000"/>
            </a:outerShdw>
          </a:effectLst>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Customer Name - txtName</a:t>
            </a:r>
          </a:p>
          <a:p>
            <a:r>
              <a:rPr lang="en-US" dirty="0"/>
              <a:t>Customer Address – txtAddress</a:t>
            </a:r>
          </a:p>
          <a:p>
            <a:r>
              <a:rPr lang="en-US" dirty="0"/>
              <a:t>Customer City, State, Zip – txtCity</a:t>
            </a:r>
          </a:p>
          <a:p>
            <a:r>
              <a:rPr lang="en-US" dirty="0"/>
              <a:t>Chairs Ordered – txtCharis</a:t>
            </a:r>
          </a:p>
          <a:p>
            <a:r>
              <a:rPr lang="en-US" dirty="0"/>
              <a:t>Sofas Ordered - txtSofas</a:t>
            </a:r>
          </a:p>
          <a:p>
            <a:endParaRPr lang="en-US" dirty="0"/>
          </a:p>
          <a:p>
            <a:pPr marL="0" indent="0">
              <a:buNone/>
            </a:pPr>
            <a:r>
              <a:rPr lang="en-US" dirty="0"/>
              <a:t>OUTPUT</a:t>
            </a:r>
          </a:p>
          <a:p>
            <a:r>
              <a:rPr lang="en-US" dirty="0"/>
              <a:t>Order Details - lstDisplay</a:t>
            </a:r>
          </a:p>
          <a:p>
            <a:endParaRPr lang="en-US" dirty="0"/>
          </a:p>
          <a:p>
            <a:pPr marL="0" indent="0">
              <a:buNone/>
            </a:pPr>
            <a:r>
              <a:rPr lang="en-US" dirty="0"/>
              <a:t>EVENTS</a:t>
            </a:r>
          </a:p>
          <a:p>
            <a:r>
              <a:rPr lang="en-US" dirty="0"/>
              <a:t>Process Order – btnProcess</a:t>
            </a:r>
          </a:p>
          <a:p>
            <a:r>
              <a:rPr lang="en-US" dirty="0"/>
              <a:t>Clear Form – btnClear</a:t>
            </a:r>
          </a:p>
          <a:p>
            <a:r>
              <a:rPr lang="en-US" dirty="0"/>
              <a:t>Quit - btnQuit</a:t>
            </a:r>
          </a:p>
        </p:txBody>
      </p:sp>
      <p:pic>
        <p:nvPicPr>
          <p:cNvPr id="4" name="Picture 3"/>
          <p:cNvPicPr>
            <a:picLocks noChangeAspect="1"/>
          </p:cNvPicPr>
          <p:nvPr/>
        </p:nvPicPr>
        <p:blipFill>
          <a:blip r:embed="rId2"/>
          <a:stretch>
            <a:fillRect/>
          </a:stretch>
        </p:blipFill>
        <p:spPr>
          <a:xfrm>
            <a:off x="368656" y="1768103"/>
            <a:ext cx="6696075" cy="316230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469</TotalTime>
  <Words>252</Words>
  <Application>Microsoft Office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Furniture Order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9</cp:revision>
  <dcterms:created xsi:type="dcterms:W3CDTF">2017-05-07T04:07:32Z</dcterms:created>
  <dcterms:modified xsi:type="dcterms:W3CDTF">2017-05-22T02:26:46Z</dcterms:modified>
</cp:coreProperties>
</file>