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Proverbs</a:t>
            </a:r>
          </a:p>
        </p:txBody>
      </p:sp>
      <p:sp>
        <p:nvSpPr>
          <p:cNvPr id="3" name="Subtitle 2"/>
          <p:cNvSpPr>
            <a:spLocks noGrp="1"/>
          </p:cNvSpPr>
          <p:nvPr>
            <p:ph type="subTitle" idx="1"/>
          </p:nvPr>
        </p:nvSpPr>
        <p:spPr>
          <a:xfrm>
            <a:off x="2589213" y="4777378"/>
            <a:ext cx="8915399" cy="1749257"/>
          </a:xfrm>
        </p:spPr>
        <p:txBody>
          <a:bodyPr>
            <a:normAutofit fontScale="92500" lnSpcReduction="20000"/>
          </a:bodyPr>
          <a:lstStyle/>
          <a:p>
            <a:r>
              <a:rPr lang="en-US" dirty="0"/>
              <a:t>Write a program that presents 7 proverbs, one at a time, and asks the user to evaluate them as true or false. The program should then tell the user how many questions were answered correctly and display one of the following evaluations: </a:t>
            </a:r>
          </a:p>
          <a:p>
            <a:r>
              <a:rPr lang="en-US" dirty="0"/>
              <a:t>Perfect (all correct)</a:t>
            </a:r>
          </a:p>
          <a:p>
            <a:r>
              <a:rPr lang="en-US" dirty="0"/>
              <a:t>Excellent (5 or 6 correct)</a:t>
            </a:r>
          </a:p>
          <a:p>
            <a:r>
              <a:rPr lang="en-US" dirty="0"/>
              <a:t>You might consider taking Psychology 101 (less than 5 correct)</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04</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112236"/>
              </p:ext>
            </p:extLst>
          </p:nvPr>
        </p:nvGraphicFramePr>
        <p:xfrm>
          <a:off x="3080623" y="1785068"/>
          <a:ext cx="8128000" cy="2966720"/>
        </p:xfrm>
        <a:graphic>
          <a:graphicData uri="http://schemas.openxmlformats.org/drawingml/2006/table">
            <a:tbl>
              <a:tblPr firstRow="1" bandRow="1">
                <a:tableStyleId>{5C22544A-7EE6-4342-B048-85BDC9FD1C3A}</a:tableStyleId>
              </a:tblPr>
              <a:tblGrid>
                <a:gridCol w="5744595">
                  <a:extLst>
                    <a:ext uri="{9D8B030D-6E8A-4147-A177-3AD203B41FA5}">
                      <a16:colId xmlns:a16="http://schemas.microsoft.com/office/drawing/2014/main" val="3045958606"/>
                    </a:ext>
                  </a:extLst>
                </a:gridCol>
                <a:gridCol w="2383405">
                  <a:extLst>
                    <a:ext uri="{9D8B030D-6E8A-4147-A177-3AD203B41FA5}">
                      <a16:colId xmlns:a16="http://schemas.microsoft.com/office/drawing/2014/main" val="3556733900"/>
                    </a:ext>
                  </a:extLst>
                </a:gridCol>
              </a:tblGrid>
              <a:tr h="370840">
                <a:tc>
                  <a:txBody>
                    <a:bodyPr/>
                    <a:lstStyle/>
                    <a:p>
                      <a:pPr algn="ctr"/>
                      <a:r>
                        <a:rPr lang="en-US" dirty="0"/>
                        <a:t>Proverb</a:t>
                      </a:r>
                    </a:p>
                  </a:txBody>
                  <a:tcPr/>
                </a:tc>
                <a:tc>
                  <a:txBody>
                    <a:bodyPr/>
                    <a:lstStyle/>
                    <a:p>
                      <a:pPr algn="ctr"/>
                      <a:r>
                        <a:rPr lang="en-US" dirty="0"/>
                        <a:t>Truth Value</a:t>
                      </a:r>
                    </a:p>
                  </a:txBody>
                  <a:tcPr/>
                </a:tc>
                <a:extLst>
                  <a:ext uri="{0D108BD9-81ED-4DB2-BD59-A6C34878D82A}">
                    <a16:rowId xmlns:a16="http://schemas.microsoft.com/office/drawing/2014/main" val="2571757154"/>
                  </a:ext>
                </a:extLst>
              </a:tr>
              <a:tr h="370840">
                <a:tc>
                  <a:txBody>
                    <a:bodyPr/>
                    <a:lstStyle/>
                    <a:p>
                      <a:r>
                        <a:rPr lang="en-US" dirty="0"/>
                        <a:t>The squeaky wheel gets the grease</a:t>
                      </a:r>
                    </a:p>
                  </a:txBody>
                  <a:tcPr/>
                </a:tc>
                <a:tc>
                  <a:txBody>
                    <a:bodyPr/>
                    <a:lstStyle/>
                    <a:p>
                      <a:r>
                        <a:rPr lang="en-US" dirty="0"/>
                        <a:t>True</a:t>
                      </a:r>
                    </a:p>
                  </a:txBody>
                  <a:tcPr/>
                </a:tc>
                <a:extLst>
                  <a:ext uri="{0D108BD9-81ED-4DB2-BD59-A6C34878D82A}">
                    <a16:rowId xmlns:a16="http://schemas.microsoft.com/office/drawing/2014/main" val="2879283655"/>
                  </a:ext>
                </a:extLst>
              </a:tr>
              <a:tr h="370840">
                <a:tc>
                  <a:txBody>
                    <a:bodyPr/>
                    <a:lstStyle/>
                    <a:p>
                      <a:r>
                        <a:rPr lang="en-US" dirty="0"/>
                        <a:t>Giving is better than receiving</a:t>
                      </a:r>
                    </a:p>
                  </a:txBody>
                  <a:tcPr/>
                </a:tc>
                <a:tc>
                  <a:txBody>
                    <a:bodyPr/>
                    <a:lstStyle/>
                    <a:p>
                      <a:r>
                        <a:rPr lang="en-US" dirty="0"/>
                        <a:t>True</a:t>
                      </a:r>
                    </a:p>
                  </a:txBody>
                  <a:tcPr/>
                </a:tc>
                <a:extLst>
                  <a:ext uri="{0D108BD9-81ED-4DB2-BD59-A6C34878D82A}">
                    <a16:rowId xmlns:a16="http://schemas.microsoft.com/office/drawing/2014/main" val="431320558"/>
                  </a:ext>
                </a:extLst>
              </a:tr>
              <a:tr h="370840">
                <a:tc>
                  <a:txBody>
                    <a:bodyPr/>
                    <a:lstStyle/>
                    <a:p>
                      <a:r>
                        <a:rPr lang="en-US" dirty="0"/>
                        <a:t>Opposites Attract</a:t>
                      </a:r>
                    </a:p>
                  </a:txBody>
                  <a:tcPr/>
                </a:tc>
                <a:tc>
                  <a:txBody>
                    <a:bodyPr/>
                    <a:lstStyle/>
                    <a:p>
                      <a:r>
                        <a:rPr lang="en-US" dirty="0"/>
                        <a:t>False</a:t>
                      </a:r>
                    </a:p>
                  </a:txBody>
                  <a:tcPr/>
                </a:tc>
                <a:extLst>
                  <a:ext uri="{0D108BD9-81ED-4DB2-BD59-A6C34878D82A}">
                    <a16:rowId xmlns:a16="http://schemas.microsoft.com/office/drawing/2014/main" val="3010886029"/>
                  </a:ext>
                </a:extLst>
              </a:tr>
              <a:tr h="370840">
                <a:tc>
                  <a:txBody>
                    <a:bodyPr/>
                    <a:lstStyle/>
                    <a:p>
                      <a:r>
                        <a:rPr lang="en-US" dirty="0"/>
                        <a:t>Spare the rod and spoil the child</a:t>
                      </a:r>
                    </a:p>
                  </a:txBody>
                  <a:tcPr/>
                </a:tc>
                <a:tc>
                  <a:txBody>
                    <a:bodyPr/>
                    <a:lstStyle/>
                    <a:p>
                      <a:r>
                        <a:rPr lang="en-US" dirty="0"/>
                        <a:t>False</a:t>
                      </a:r>
                    </a:p>
                  </a:txBody>
                  <a:tcPr/>
                </a:tc>
                <a:extLst>
                  <a:ext uri="{0D108BD9-81ED-4DB2-BD59-A6C34878D82A}">
                    <a16:rowId xmlns:a16="http://schemas.microsoft.com/office/drawing/2014/main" val="2245802080"/>
                  </a:ext>
                </a:extLst>
              </a:tr>
              <a:tr h="370840">
                <a:tc>
                  <a:txBody>
                    <a:bodyPr/>
                    <a:lstStyle/>
                    <a:p>
                      <a:r>
                        <a:rPr lang="en-US" dirty="0"/>
                        <a:t>Actions speak louder than words</a:t>
                      </a:r>
                    </a:p>
                  </a:txBody>
                  <a:tcPr/>
                </a:tc>
                <a:tc>
                  <a:txBody>
                    <a:bodyPr/>
                    <a:lstStyle/>
                    <a:p>
                      <a:r>
                        <a:rPr lang="en-US" dirty="0"/>
                        <a:t>True</a:t>
                      </a:r>
                    </a:p>
                  </a:txBody>
                  <a:tcPr/>
                </a:tc>
                <a:extLst>
                  <a:ext uri="{0D108BD9-81ED-4DB2-BD59-A6C34878D82A}">
                    <a16:rowId xmlns:a16="http://schemas.microsoft.com/office/drawing/2014/main" val="1951697903"/>
                  </a:ext>
                </a:extLst>
              </a:tr>
              <a:tr h="370840">
                <a:tc>
                  <a:txBody>
                    <a:bodyPr/>
                    <a:lstStyle/>
                    <a:p>
                      <a:r>
                        <a:rPr lang="en-US" dirty="0"/>
                        <a:t>Flattery will get you nowhere</a:t>
                      </a:r>
                    </a:p>
                  </a:txBody>
                  <a:tcPr/>
                </a:tc>
                <a:tc>
                  <a:txBody>
                    <a:bodyPr/>
                    <a:lstStyle/>
                    <a:p>
                      <a:r>
                        <a:rPr lang="en-US" dirty="0"/>
                        <a:t>False</a:t>
                      </a:r>
                    </a:p>
                  </a:txBody>
                  <a:tcPr/>
                </a:tc>
                <a:extLst>
                  <a:ext uri="{0D108BD9-81ED-4DB2-BD59-A6C34878D82A}">
                    <a16:rowId xmlns:a16="http://schemas.microsoft.com/office/drawing/2014/main" val="2682324345"/>
                  </a:ext>
                </a:extLst>
              </a:tr>
              <a:tr h="370840">
                <a:tc>
                  <a:txBody>
                    <a:bodyPr/>
                    <a:lstStyle/>
                    <a:p>
                      <a:r>
                        <a:rPr lang="en-US" dirty="0"/>
                        <a:t>Marry in haste, repent at leisure</a:t>
                      </a:r>
                    </a:p>
                  </a:txBody>
                  <a:tcPr/>
                </a:tc>
                <a:tc>
                  <a:txBody>
                    <a:bodyPr/>
                    <a:lstStyle/>
                    <a:p>
                      <a:r>
                        <a:rPr lang="en-US" dirty="0"/>
                        <a:t>True</a:t>
                      </a:r>
                    </a:p>
                  </a:txBody>
                  <a:tcPr/>
                </a:tc>
                <a:extLst>
                  <a:ext uri="{0D108BD9-81ED-4DB2-BD59-A6C34878D82A}">
                    <a16:rowId xmlns:a16="http://schemas.microsoft.com/office/drawing/2014/main" val="147848540"/>
                  </a:ext>
                </a:extLst>
              </a:tr>
            </a:tbl>
          </a:graphicData>
        </a:graphic>
      </p:graphicFrame>
    </p:spTree>
    <p:extLst>
      <p:ext uri="{BB962C8B-B14F-4D97-AF65-F5344CB8AC3E}">
        <p14:creationId xmlns:p14="http://schemas.microsoft.com/office/powerpoint/2010/main" val="195387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3" y="1297395"/>
            <a:ext cx="4765706" cy="3633008"/>
          </a:xfrm>
          <a:prstGeom prst="rect">
            <a:avLst/>
          </a:prstGeom>
          <a:effectLst>
            <a:outerShdw sx="1000" sy="1000" algn="ctr" rotWithShape="0">
              <a:srgbClr val="000000"/>
            </a:outerShdw>
          </a:effec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Text Box – txtAnswer</a:t>
            </a:r>
          </a:p>
          <a:p>
            <a:endParaRPr lang="en-US" dirty="0"/>
          </a:p>
          <a:p>
            <a:pPr marL="0" indent="0">
              <a:buNone/>
            </a:pPr>
            <a:r>
              <a:rPr lang="en-US" dirty="0"/>
              <a:t>OUTPUT</a:t>
            </a:r>
          </a:p>
          <a:p>
            <a:r>
              <a:rPr lang="en-US" dirty="0"/>
              <a:t>Text Box – txtCorrectAnswer</a:t>
            </a:r>
          </a:p>
          <a:p>
            <a:endParaRPr lang="en-US" dirty="0"/>
          </a:p>
          <a:p>
            <a:pPr marL="0" indent="0">
              <a:buNone/>
            </a:pPr>
            <a:r>
              <a:rPr lang="en-US" dirty="0"/>
              <a:t>EVENTS</a:t>
            </a:r>
          </a:p>
          <a:p>
            <a:r>
              <a:rPr lang="en-US" dirty="0"/>
              <a:t>Display Proverb - btnProverb</a:t>
            </a:r>
          </a:p>
          <a:p>
            <a:r>
              <a:rPr lang="en-US" dirty="0"/>
              <a:t>Display Answer – btnAnswer</a:t>
            </a:r>
          </a:p>
        </p:txBody>
      </p:sp>
      <p:pic>
        <p:nvPicPr>
          <p:cNvPr id="3" name="Picture 2"/>
          <p:cNvPicPr>
            <a:picLocks noChangeAspect="1"/>
          </p:cNvPicPr>
          <p:nvPr/>
        </p:nvPicPr>
        <p:blipFill>
          <a:blip r:embed="rId2"/>
          <a:stretch>
            <a:fillRect/>
          </a:stretch>
        </p:blipFill>
        <p:spPr>
          <a:xfrm>
            <a:off x="3954819" y="2180449"/>
            <a:ext cx="2266950" cy="186690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481</TotalTime>
  <Words>148</Words>
  <Application>Microsoft Office PowerPoint</Application>
  <PresentationFormat>Widescreen</PresentationFormat>
  <Paragraphs>38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 Black</vt:lpstr>
      <vt:lpstr>Century Gothic</vt:lpstr>
      <vt:lpstr>Wingdings 3</vt:lpstr>
      <vt:lpstr>Wisp</vt:lpstr>
      <vt:lpstr>Proverbs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12</cp:revision>
  <dcterms:created xsi:type="dcterms:W3CDTF">2017-05-07T04:07:32Z</dcterms:created>
  <dcterms:modified xsi:type="dcterms:W3CDTF">2017-05-27T18:57:54Z</dcterms:modified>
</cp:coreProperties>
</file>