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20806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Write a program that allows the user to challenge the computer to a game of Pick Up Sticks.</a:t>
            </a:r>
          </a:p>
          <a:p>
            <a:r>
              <a:rPr lang="en-US" dirty="0"/>
              <a:t>Game Rules:</a:t>
            </a:r>
          </a:p>
          <a:p>
            <a:r>
              <a:rPr lang="en-US" dirty="0"/>
              <a:t>The user chooses the number of matchsticks from 5-50 to place in pile. Then, the computer chooses who will go first.</a:t>
            </a:r>
          </a:p>
          <a:p>
            <a:r>
              <a:rPr lang="en-US" dirty="0"/>
              <a:t>At each turn, the contestant can remove 1, 2, or 3 matchsticks from the pile. The contestant who removes the last matchstick loses.</a:t>
            </a:r>
          </a:p>
          <a:p>
            <a:r>
              <a:rPr lang="en-US" dirty="0"/>
              <a:t>The computer should make the user always select from the pile where the number of matchsticks has a remainder of 1 when divided by 4.</a:t>
            </a:r>
          </a:p>
          <a:p>
            <a:r>
              <a:rPr lang="en-US" dirty="0"/>
              <a:t>For instance, if the user initially chooses a number of matchsticks that has a reminder of 1 when divided by 4, then the computer should have the user go first. Otherwise, the computer should go first and remove the proper number of matchsticks.</a:t>
            </a:r>
          </a:p>
          <a:p>
            <a:r>
              <a:rPr lang="en-US" dirty="0"/>
              <a:t>NOTE: The remainder when n is divided by 4 is n Mod 4. After writing the program, play a few games and observe that the computer always wins.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765706" cy="411436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Number Of Sticks – Input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Status Of Game – </a:t>
            </a:r>
            <a:r>
              <a:rPr lang="en-US" dirty="0" err="1"/>
              <a:t>txtPileStatus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Start Game – </a:t>
            </a:r>
            <a:r>
              <a:rPr lang="en-US" dirty="0" err="1"/>
              <a:t>btnStart</a:t>
            </a:r>
            <a:endParaRPr lang="en-US" dirty="0"/>
          </a:p>
          <a:p>
            <a:r>
              <a:rPr lang="en-US" dirty="0"/>
              <a:t>Quit Game – </a:t>
            </a:r>
            <a:r>
              <a:rPr lang="en-US" dirty="0" err="1"/>
              <a:t>btnQuit</a:t>
            </a:r>
            <a:endParaRPr lang="en-US" dirty="0"/>
          </a:p>
          <a:p>
            <a:r>
              <a:rPr lang="en-US" dirty="0"/>
              <a:t>Select 1 Stick – </a:t>
            </a:r>
            <a:r>
              <a:rPr lang="en-US" dirty="0" err="1"/>
              <a:t>btnOne</a:t>
            </a:r>
            <a:endParaRPr lang="en-US" dirty="0"/>
          </a:p>
          <a:p>
            <a:r>
              <a:rPr lang="en-US" dirty="0"/>
              <a:t>Select 2 Sticks – </a:t>
            </a:r>
            <a:r>
              <a:rPr lang="en-US" dirty="0" err="1"/>
              <a:t>btnTwo</a:t>
            </a:r>
            <a:endParaRPr lang="en-US" dirty="0"/>
          </a:p>
          <a:p>
            <a:r>
              <a:rPr lang="en-US" dirty="0"/>
              <a:t>Select 3 Stick – </a:t>
            </a:r>
            <a:r>
              <a:rPr lang="en-US" dirty="0" err="1"/>
              <a:t>btn</a:t>
            </a:r>
            <a:r>
              <a:rPr lang="en-US" dirty="0"/>
              <a:t> Three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21" y="2166645"/>
            <a:ext cx="4276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231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Stick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10</cp:revision>
  <dcterms:created xsi:type="dcterms:W3CDTF">2017-05-07T04:07:32Z</dcterms:created>
  <dcterms:modified xsi:type="dcterms:W3CDTF">2017-05-22T02:36:47Z</dcterms:modified>
</cp:coreProperties>
</file>