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92792"/>
          </a:xfrm>
        </p:spPr>
        <p:txBody>
          <a:bodyPr>
            <a:normAutofit/>
          </a:bodyPr>
          <a:lstStyle/>
          <a:p>
            <a:r>
              <a:rPr lang="en-US" dirty="0"/>
              <a:t>Write a program in which user specifies a value to calculate, enters three other values, and clicks on the Calculate button. Before any calculations are made, the program should use a function to validate that radio button is checked and that the values entered into the three text boxes corresponding to unchecked radio buttons are valid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96759" y="626909"/>
            <a:ext cx="8011864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Calculations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44991" y="3785766"/>
            <a:ext cx="8915399" cy="1492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Pmt</a:t>
            </a:r>
            <a:r>
              <a:rPr lang="en-US" dirty="0"/>
              <a:t> (interest rate / 1200, duration, - amount) – gives total monthly payment</a:t>
            </a:r>
          </a:p>
          <a:p>
            <a:r>
              <a:rPr lang="en-US" dirty="0"/>
              <a:t>1200 * Rate(duration, monthly payment, - amount) – gives interest rate</a:t>
            </a:r>
          </a:p>
          <a:p>
            <a:r>
              <a:rPr lang="en-US" dirty="0"/>
              <a:t>PV(interest rate/1200, duration, -monthly payment) – gives loan amount</a:t>
            </a:r>
          </a:p>
          <a:p>
            <a:r>
              <a:rPr lang="en-US" dirty="0" err="1"/>
              <a:t>Nper</a:t>
            </a:r>
            <a:r>
              <a:rPr lang="en-US" dirty="0"/>
              <a:t>(interest rate/1200, monthly payment, - amount) – gives duration in months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44991" y="1749800"/>
            <a:ext cx="8915399" cy="149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most common type of loans are mortgage loans. Loan consists of 4 components – amount, interest rate, duration, and periodic payment,</a:t>
            </a:r>
          </a:p>
          <a:p>
            <a:pPr marL="0" indent="0">
              <a:buNone/>
            </a:pPr>
            <a:r>
              <a:rPr lang="en-US" dirty="0"/>
              <a:t>We will assume that the duration is in months, that interest (given as percent) is compounded monthly, and that payments are made monthly.</a:t>
            </a:r>
          </a:p>
        </p:txBody>
      </p:sp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765706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Amount Of Loan - </a:t>
            </a:r>
            <a:r>
              <a:rPr lang="en-US" dirty="0" err="1"/>
              <a:t>txtAmount</a:t>
            </a:r>
            <a:endParaRPr lang="en-US" dirty="0"/>
          </a:p>
          <a:p>
            <a:r>
              <a:rPr lang="en-US" dirty="0"/>
              <a:t>Interest Rate - </a:t>
            </a:r>
            <a:r>
              <a:rPr lang="en-US" dirty="0" err="1"/>
              <a:t>txtInterestRate</a:t>
            </a:r>
            <a:endParaRPr lang="en-US" dirty="0"/>
          </a:p>
          <a:p>
            <a:r>
              <a:rPr lang="en-US" dirty="0"/>
              <a:t>Duration - </a:t>
            </a:r>
            <a:r>
              <a:rPr lang="en-US" dirty="0" err="1"/>
              <a:t>txtDuration</a:t>
            </a:r>
            <a:endParaRPr lang="en-US" dirty="0"/>
          </a:p>
          <a:p>
            <a:r>
              <a:rPr lang="en-US" dirty="0"/>
              <a:t>Monthly Payment – </a:t>
            </a:r>
            <a:r>
              <a:rPr lang="en-US" dirty="0" err="1"/>
              <a:t>txtMontlyPayment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Any text Box – depending on selected </a:t>
            </a:r>
            <a:r>
              <a:rPr lang="en-US" dirty="0" err="1"/>
              <a:t>RadioButton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Calculate Value - </a:t>
            </a:r>
            <a:r>
              <a:rPr lang="en-US" dirty="0" err="1"/>
              <a:t>btnCalculate</a:t>
            </a:r>
            <a:endParaRPr lang="en-US" dirty="0"/>
          </a:p>
          <a:p>
            <a:r>
              <a:rPr lang="en-US" dirty="0"/>
              <a:t>Clear Values - </a:t>
            </a:r>
            <a:r>
              <a:rPr lang="en-US" dirty="0" err="1"/>
              <a:t>btnClear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653" y="1741422"/>
            <a:ext cx="3057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602</TotalTime>
  <Words>232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Loan Calculator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12</cp:revision>
  <dcterms:created xsi:type="dcterms:W3CDTF">2017-05-07T04:07:32Z</dcterms:created>
  <dcterms:modified xsi:type="dcterms:W3CDTF">2017-05-28T02:50:43Z</dcterms:modified>
</cp:coreProperties>
</file>