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Caffeine Absorption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7408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After caffeine is absorbed into the body, 13% is eliminated from the body each hour. Assume a person drinks 8-oz cup of coffee containing 130mg of caffeine, and caffeine is absorbed immediately into the body. Write a program to calculate the following:</a:t>
            </a:r>
          </a:p>
          <a:p>
            <a:pPr marL="342900" indent="-342900">
              <a:buAutoNum type="arabicPeriod"/>
            </a:pPr>
            <a:r>
              <a:rPr lang="en-US" dirty="0"/>
              <a:t>The number of hours required until 65 mg (one half the original amount) remains in body</a:t>
            </a:r>
          </a:p>
          <a:p>
            <a:pPr marL="342900" indent="-342900">
              <a:buAutoNum type="arabicPeriod"/>
            </a:pPr>
            <a:r>
              <a:rPr lang="en-US" dirty="0"/>
              <a:t>The amount of caffeine in the body 24 hours after the person drinks the coffee</a:t>
            </a:r>
          </a:p>
          <a:p>
            <a:pPr marL="342900" indent="-342900">
              <a:buAutoNum type="arabicPeriod"/>
            </a:pPr>
            <a:r>
              <a:rPr lang="en-US" dirty="0"/>
              <a:t>Suppose the person drinks a cup of coffee at 7a.m. and then drinks a cup of coffee at the end of each hour until 7a.m. the next day. How much caffeine will be in the body at the end of the 24 hours?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3" y="1297395"/>
            <a:ext cx="4765706" cy="363300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No input. Everything is calculated in the background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txt1 – Answer to question 1</a:t>
            </a:r>
          </a:p>
          <a:p>
            <a:r>
              <a:rPr lang="en-US" dirty="0"/>
              <a:t>txt2 – Answer to question 2</a:t>
            </a:r>
          </a:p>
          <a:p>
            <a:r>
              <a:rPr lang="en-US" dirty="0"/>
              <a:t>txt3 – Answer to question 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Calculate Values - </a:t>
            </a:r>
            <a:r>
              <a:rPr lang="en-US" dirty="0" err="1"/>
              <a:t>btnCalculate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85" y="1932799"/>
            <a:ext cx="24574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690</TotalTime>
  <Words>179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Caffeine Absorption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15</cp:revision>
  <dcterms:created xsi:type="dcterms:W3CDTF">2017-05-07T04:07:32Z</dcterms:created>
  <dcterms:modified xsi:type="dcterms:W3CDTF">2017-05-28T23:59:25Z</dcterms:modified>
</cp:coreProperties>
</file>