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F54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Rule of 72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49279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rule is used to approximate the time required for prices to double due to inflation. If the inflation rate is r%, then the Rule of 72 estimates that prices will double in 72/r years. For instance, at an inflation of 6%, prices double in about 72/6 or 12 years. Write a program to test the accuracy of this rule. For each interest rate from 1% to 20%, the program should display the rounded value of 72/r and the actual number of years required for prices to double at an r% inflation rate.</a:t>
            </a:r>
          </a:p>
          <a:p>
            <a:r>
              <a:rPr lang="en-US" dirty="0"/>
              <a:t>Assume prices increase at the end of each year.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02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9213" y="166396"/>
            <a:ext cx="8915399" cy="3306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An Introduction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To Programming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Using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Visual Basic</a:t>
            </a:r>
          </a:p>
          <a:p>
            <a:endParaRPr lang="en-US" sz="7600" dirty="0">
              <a:solidFill>
                <a:srgbClr val="FF0000"/>
              </a:solidFill>
              <a:latin typeface="Bodoni MT Black" panose="02070A03080606020203" pitchFamily="18" charset="0"/>
            </a:endParaRPr>
          </a:p>
          <a:p>
            <a:endParaRPr lang="en-US" dirty="0"/>
          </a:p>
          <a:p>
            <a:r>
              <a:rPr lang="en-US" sz="8000" dirty="0">
                <a:solidFill>
                  <a:srgbClr val="766F54"/>
                </a:solidFill>
                <a:latin typeface="Bodoni MT Black" panose="02070A03080606020203" pitchFamily="18" charset="0"/>
              </a:rPr>
              <a:t>Exercises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7216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6804253" y="1297395"/>
            <a:ext cx="4765706" cy="3633008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INPUT</a:t>
            </a:r>
          </a:p>
          <a:p>
            <a:pPr marL="0" indent="0">
              <a:buNone/>
            </a:pPr>
            <a:r>
              <a:rPr lang="en-US" dirty="0"/>
              <a:t>No Input – calculations are done in the background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r>
              <a:rPr lang="en-US" dirty="0" err="1"/>
              <a:t>lstOutput</a:t>
            </a:r>
            <a:r>
              <a:rPr lang="en-US" dirty="0"/>
              <a:t> – List Box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</a:t>
            </a:r>
          </a:p>
          <a:p>
            <a:r>
              <a:rPr lang="en-US" dirty="0"/>
              <a:t>Evaluate Rule - </a:t>
            </a:r>
            <a:r>
              <a:rPr lang="en-US" dirty="0" err="1"/>
              <a:t>btnEvaluate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006" y="1647049"/>
            <a:ext cx="28194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694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610</TotalTime>
  <Words>152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Bodoni MT Black</vt:lpstr>
      <vt:lpstr>Century Gothic</vt:lpstr>
      <vt:lpstr>Wingdings 3</vt:lpstr>
      <vt:lpstr>Wisp</vt:lpstr>
      <vt:lpstr>Rule of 72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Pavol Almasi</dc:creator>
  <cp:lastModifiedBy>Pavol Almasi</cp:lastModifiedBy>
  <cp:revision>13</cp:revision>
  <dcterms:created xsi:type="dcterms:W3CDTF">2017-05-07T04:07:32Z</dcterms:created>
  <dcterms:modified xsi:type="dcterms:W3CDTF">2017-05-29T00:08:08Z</dcterms:modified>
</cp:coreProperties>
</file>