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Projectile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157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 a program to provide information on the height of a ball thrown straight up into the air. The program should request as input the initial height in feet, and the initial velocity (feet per second).</a:t>
            </a:r>
          </a:p>
          <a:p>
            <a:pPr marL="342900" indent="-342900">
              <a:buAutoNum type="arabicPeriod"/>
            </a:pPr>
            <a:r>
              <a:rPr lang="en-US" dirty="0"/>
              <a:t>Determine the maximum height of the ball. NOTE: the ball will reach its maximum height after v/32</a:t>
            </a:r>
          </a:p>
          <a:p>
            <a:pPr marL="342900" indent="-342900">
              <a:buAutoNum type="arabicPeriod"/>
            </a:pPr>
            <a:r>
              <a:rPr lang="en-US" dirty="0"/>
              <a:t>Determine approximately when the ball will hit the ground. HINT: Calculate the height after every 0.1 second and determine when the height is no longer a positive number</a:t>
            </a:r>
          </a:p>
          <a:p>
            <a:pPr marL="342900" indent="-342900">
              <a:buAutoNum type="arabicPeriod"/>
            </a:pPr>
            <a:r>
              <a:rPr lang="en-US" dirty="0"/>
              <a:t>Display a table showing the height of the ball every quarter second for 5 seconds or until it hits the ground.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96759" y="626909"/>
            <a:ext cx="8011864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Calculations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27838" y="2107968"/>
            <a:ext cx="375714" cy="224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744991" y="1749800"/>
            <a:ext cx="8915399" cy="149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height of the ball (in feet) after t seconds is given by the formula </a:t>
            </a:r>
          </a:p>
          <a:p>
            <a:pPr marL="0" indent="0">
              <a:buNone/>
            </a:pPr>
            <a:r>
              <a:rPr lang="en-US" dirty="0"/>
              <a:t>H + </a:t>
            </a:r>
            <a:r>
              <a:rPr lang="en-US" dirty="0" err="1"/>
              <a:t>vt</a:t>
            </a:r>
            <a:r>
              <a:rPr lang="en-US" dirty="0"/>
              <a:t> – 16t  feet.</a:t>
            </a:r>
          </a:p>
        </p:txBody>
      </p:sp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4"/>
            <a:ext cx="4765706" cy="397089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Initial Height – </a:t>
            </a:r>
            <a:r>
              <a:rPr lang="en-US" dirty="0" err="1"/>
              <a:t>txtInitialHeight</a:t>
            </a:r>
            <a:endParaRPr lang="en-US" dirty="0"/>
          </a:p>
          <a:p>
            <a:r>
              <a:rPr lang="en-US" dirty="0"/>
              <a:t>Initial Velocity - </a:t>
            </a:r>
            <a:r>
              <a:rPr lang="en-US" dirty="0" err="1"/>
              <a:t>txtInitialVelocity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Maximum Height – </a:t>
            </a:r>
            <a:r>
              <a:rPr lang="en-US" dirty="0" err="1"/>
              <a:t>lstOutput</a:t>
            </a:r>
            <a:endParaRPr lang="en-US" dirty="0"/>
          </a:p>
          <a:p>
            <a:r>
              <a:rPr lang="en-US" dirty="0"/>
              <a:t>Time for Ball to Hit Ground – </a:t>
            </a:r>
            <a:r>
              <a:rPr lang="en-US" dirty="0" err="1"/>
              <a:t>lstOutput</a:t>
            </a:r>
            <a:endParaRPr lang="en-US" dirty="0"/>
          </a:p>
          <a:p>
            <a:r>
              <a:rPr lang="en-US" dirty="0"/>
              <a:t>Height of ball for 5 seconds - </a:t>
            </a:r>
            <a:r>
              <a:rPr lang="en-US" dirty="0" err="1"/>
              <a:t>lstOutput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Finding Max Height – </a:t>
            </a:r>
            <a:r>
              <a:rPr lang="en-US" dirty="0" err="1"/>
              <a:t>btnMaxHeight</a:t>
            </a:r>
            <a:endParaRPr lang="en-US" dirty="0"/>
          </a:p>
          <a:p>
            <a:r>
              <a:rPr lang="en-US" dirty="0"/>
              <a:t>Finding Time for Ball To Hit Ground – </a:t>
            </a:r>
            <a:r>
              <a:rPr lang="en-US" dirty="0" err="1"/>
              <a:t>btnApproxTime</a:t>
            </a:r>
            <a:endParaRPr lang="en-US" dirty="0"/>
          </a:p>
          <a:p>
            <a:r>
              <a:rPr lang="en-US" dirty="0"/>
              <a:t>Displaying Table of ball height for 5 secs – </a:t>
            </a:r>
            <a:r>
              <a:rPr lang="en-US" dirty="0" err="1"/>
              <a:t>btnTable</a:t>
            </a:r>
            <a:endParaRPr lang="en-US" dirty="0"/>
          </a:p>
          <a:p>
            <a:r>
              <a:rPr lang="en-US" dirty="0"/>
              <a:t>Quit - </a:t>
            </a:r>
            <a:r>
              <a:rPr lang="en-US" dirty="0" err="1"/>
              <a:t>btnQuit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33" y="1618958"/>
            <a:ext cx="2505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</TotalTime>
  <Words>210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Projectile Motion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18</cp:revision>
  <dcterms:created xsi:type="dcterms:W3CDTF">2017-05-07T04:07:32Z</dcterms:created>
  <dcterms:modified xsi:type="dcterms:W3CDTF">2017-05-29T03:23:28Z</dcterms:modified>
</cp:coreProperties>
</file>