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6F54"/>
    <a:srgbClr val="A53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5/29/2017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Depreciation</a:t>
            </a:r>
          </a:p>
        </p:txBody>
      </p:sp>
      <p:sp>
        <p:nvSpPr>
          <p:cNvPr id="3" name="Subtitle 2"/>
          <p:cNvSpPr>
            <a:spLocks noGrp="1"/>
          </p:cNvSpPr>
          <p:nvPr>
            <p:ph type="subTitle" idx="1"/>
          </p:nvPr>
        </p:nvSpPr>
        <p:spPr>
          <a:xfrm>
            <a:off x="2589213" y="4777378"/>
            <a:ext cx="8915399" cy="1858313"/>
          </a:xfrm>
        </p:spPr>
        <p:txBody>
          <a:bodyPr>
            <a:normAutofit fontScale="70000" lnSpcReduction="20000"/>
          </a:bodyPr>
          <a:lstStyle/>
          <a:p>
            <a:r>
              <a:rPr lang="en-US" dirty="0"/>
              <a:t>For tax purposes an item may be depreciated over a period of several years. (n). With the straight-line depreciation, each year the item depreciates by 1/nth of its value. With double-declining-balance method of depreciation, each year the item depreciates by 2/n of its value at the beginning of that year. (In its final year, it is depreciated by it’s value at the beginning of the year). Write a program that performs the following:</a:t>
            </a:r>
          </a:p>
          <a:p>
            <a:pPr marL="342900" indent="-342900">
              <a:buAutoNum type="arabicPeriod"/>
            </a:pPr>
            <a:r>
              <a:rPr lang="en-US" dirty="0"/>
              <a:t>Requests a description of the item, the year of purchase, the cost of the item, the number of years to be depreciated (estimated life), and the method of depreciation. The method of depreciation should be chosen by clicking on one of the two buttons</a:t>
            </a:r>
          </a:p>
          <a:p>
            <a:pPr marL="342900" indent="-342900">
              <a:buAutoNum type="arabicPeriod"/>
            </a:pPr>
            <a:r>
              <a:rPr lang="en-US" dirty="0"/>
              <a:t>Display a year-by-year description of the depreciation</a:t>
            </a:r>
          </a:p>
        </p:txBody>
      </p:sp>
      <p:sp>
        <p:nvSpPr>
          <p:cNvPr id="5" name="Title 1"/>
          <p:cNvSpPr txBox="1">
            <a:spLocks/>
          </p:cNvSpPr>
          <p:nvPr/>
        </p:nvSpPr>
        <p:spPr>
          <a:xfrm>
            <a:off x="269001" y="4197268"/>
            <a:ext cx="1177245" cy="97360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04</a:t>
            </a:r>
          </a:p>
        </p:txBody>
      </p:sp>
      <p:sp>
        <p:nvSpPr>
          <p:cNvPr id="6" name="Title 1"/>
          <p:cNvSpPr txBox="1">
            <a:spLocks/>
          </p:cNvSpPr>
          <p:nvPr/>
        </p:nvSpPr>
        <p:spPr>
          <a:xfrm>
            <a:off x="2589213" y="166396"/>
            <a:ext cx="8915399" cy="3306646"/>
          </a:xfrm>
          <a:prstGeom prst="rect">
            <a:avLst/>
          </a:prstGeom>
        </p:spPr>
        <p:txBody>
          <a:bodyPr vert="horz" lIns="91440" tIns="45720" rIns="91440" bIns="45720" rtlCol="0" anchor="b">
            <a:normAutofit fontScale="400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An Introduction</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To Programming</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Using</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Visual Basic</a:t>
            </a:r>
          </a:p>
          <a:p>
            <a:endParaRPr lang="en-US" sz="7600" dirty="0">
              <a:solidFill>
                <a:srgbClr val="FF0000"/>
              </a:solidFill>
              <a:latin typeface="Bodoni MT Black" panose="02070A03080606020203" pitchFamily="18" charset="0"/>
            </a:endParaRPr>
          </a:p>
          <a:p>
            <a:endParaRPr lang="en-US" dirty="0"/>
          </a:p>
          <a:p>
            <a:r>
              <a:rPr lang="en-US" sz="8000" dirty="0">
                <a:solidFill>
                  <a:srgbClr val="766F54"/>
                </a:solidFill>
                <a:latin typeface="Bodoni MT Black" panose="02070A03080606020203" pitchFamily="18" charset="0"/>
              </a:rPr>
              <a:t>Exercises for Beginners</a:t>
            </a:r>
          </a:p>
        </p:txBody>
      </p:sp>
    </p:spTree>
    <p:extLst>
      <p:ext uri="{BB962C8B-B14F-4D97-AF65-F5344CB8AC3E}">
        <p14:creationId xmlns:p14="http://schemas.microsoft.com/office/powerpoint/2010/main" val="372169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txBox="1">
            <a:spLocks/>
          </p:cNvSpPr>
          <p:nvPr/>
        </p:nvSpPr>
        <p:spPr>
          <a:xfrm>
            <a:off x="6804252" y="1297394"/>
            <a:ext cx="4797721" cy="3970891"/>
          </a:xfrm>
          <a:prstGeom prst="rect">
            <a:avLst/>
          </a:prstGeom>
          <a:effectLst>
            <a:outerShdw sx="1000" sy="1000" algn="ctr" rotWithShape="0">
              <a:srgbClr val="000000"/>
            </a:outerShdw>
          </a:effectLst>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INPUT</a:t>
            </a:r>
          </a:p>
          <a:p>
            <a:r>
              <a:rPr lang="en-US" dirty="0"/>
              <a:t>Item Description - </a:t>
            </a:r>
            <a:r>
              <a:rPr lang="en-US" dirty="0" err="1"/>
              <a:t>txtDesc</a:t>
            </a:r>
            <a:endParaRPr lang="en-US" dirty="0"/>
          </a:p>
          <a:p>
            <a:r>
              <a:rPr lang="en-US" dirty="0"/>
              <a:t>Cost – </a:t>
            </a:r>
            <a:r>
              <a:rPr lang="en-US" dirty="0" err="1"/>
              <a:t>txtCost</a:t>
            </a:r>
            <a:endParaRPr lang="en-US" dirty="0"/>
          </a:p>
          <a:p>
            <a:r>
              <a:rPr lang="en-US" dirty="0"/>
              <a:t>Year Of Purchase – </a:t>
            </a:r>
            <a:r>
              <a:rPr lang="en-US" dirty="0" err="1"/>
              <a:t>txtYear</a:t>
            </a:r>
            <a:endParaRPr lang="en-US" dirty="0"/>
          </a:p>
          <a:p>
            <a:r>
              <a:rPr lang="en-US" dirty="0"/>
              <a:t>Estimated Life - </a:t>
            </a:r>
            <a:r>
              <a:rPr lang="en-US" dirty="0" err="1"/>
              <a:t>txtNumYears</a:t>
            </a:r>
            <a:endParaRPr lang="en-US" dirty="0"/>
          </a:p>
          <a:p>
            <a:endParaRPr lang="en-US" dirty="0"/>
          </a:p>
          <a:p>
            <a:pPr marL="0" indent="0">
              <a:buNone/>
            </a:pPr>
            <a:r>
              <a:rPr lang="en-US" dirty="0"/>
              <a:t>OUTPUT</a:t>
            </a:r>
          </a:p>
          <a:p>
            <a:r>
              <a:rPr lang="en-US" dirty="0"/>
              <a:t>Straight-line or Double-Declining Balance – </a:t>
            </a:r>
            <a:r>
              <a:rPr lang="en-US" dirty="0" err="1"/>
              <a:t>lstOutput</a:t>
            </a:r>
            <a:endParaRPr lang="en-US" dirty="0"/>
          </a:p>
          <a:p>
            <a:endParaRPr lang="en-US" dirty="0"/>
          </a:p>
          <a:p>
            <a:pPr marL="0" indent="0">
              <a:buNone/>
            </a:pPr>
            <a:r>
              <a:rPr lang="en-US" dirty="0"/>
              <a:t>EVENTS</a:t>
            </a:r>
          </a:p>
          <a:p>
            <a:r>
              <a:rPr lang="en-US" dirty="0"/>
              <a:t>Straight Line Method – </a:t>
            </a:r>
            <a:r>
              <a:rPr lang="en-US" dirty="0" err="1"/>
              <a:t>btnStraight</a:t>
            </a:r>
            <a:endParaRPr lang="en-US" dirty="0"/>
          </a:p>
          <a:p>
            <a:r>
              <a:rPr lang="en-US" dirty="0"/>
              <a:t>Double-Declining-Balance - </a:t>
            </a:r>
            <a:r>
              <a:rPr lang="en-US" dirty="0" err="1"/>
              <a:t>btnDouble</a:t>
            </a:r>
            <a:endParaRPr lang="en-US" dirty="0"/>
          </a:p>
          <a:p>
            <a:endParaRPr lang="en-US" dirty="0"/>
          </a:p>
        </p:txBody>
      </p:sp>
      <p:pic>
        <p:nvPicPr>
          <p:cNvPr id="4" name="Picture 3"/>
          <p:cNvPicPr>
            <a:picLocks noChangeAspect="1"/>
          </p:cNvPicPr>
          <p:nvPr/>
        </p:nvPicPr>
        <p:blipFill>
          <a:blip r:embed="rId2"/>
          <a:stretch>
            <a:fillRect/>
          </a:stretch>
        </p:blipFill>
        <p:spPr>
          <a:xfrm>
            <a:off x="3438233" y="1501664"/>
            <a:ext cx="3057525" cy="3562350"/>
          </a:xfrm>
          <a:prstGeom prst="rect">
            <a:avLst/>
          </a:prstGeom>
        </p:spPr>
      </p:pic>
    </p:spTree>
    <p:extLst>
      <p:ext uri="{BB962C8B-B14F-4D97-AF65-F5344CB8AC3E}">
        <p14:creationId xmlns:p14="http://schemas.microsoft.com/office/powerpoint/2010/main" val="9092694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1031</TotalTime>
  <Words>190</Words>
  <Application>Microsoft Office PowerPoint</Application>
  <PresentationFormat>Widescreen</PresentationFormat>
  <Paragraphs>24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Bodoni MT Black</vt:lpstr>
      <vt:lpstr>Century Gothic</vt:lpstr>
      <vt:lpstr>Wingdings 3</vt:lpstr>
      <vt:lpstr>Wisp</vt:lpstr>
      <vt:lpstr>Depreciation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Calculator</dc:title>
  <dc:creator>Pavol Almasi</dc:creator>
  <cp:lastModifiedBy>Pavol Almasi</cp:lastModifiedBy>
  <cp:revision>22</cp:revision>
  <dcterms:created xsi:type="dcterms:W3CDTF">2017-05-07T04:07:32Z</dcterms:created>
  <dcterms:modified xsi:type="dcterms:W3CDTF">2017-05-30T03:58:33Z</dcterms:modified>
</cp:coreProperties>
</file>