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6F54"/>
    <a:srgbClr val="A53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Alphabetical Order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8"/>
            <a:ext cx="8915399" cy="185831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following words have 3 consecutive letters that are also consecutive letters in the alphabet. THI</a:t>
            </a:r>
            <a:r>
              <a:rPr lang="en-US" b="1" dirty="0"/>
              <a:t>RST</a:t>
            </a:r>
            <a:r>
              <a:rPr lang="en-US" dirty="0"/>
              <a:t>Y, A</a:t>
            </a:r>
            <a:r>
              <a:rPr lang="en-US" b="1" dirty="0"/>
              <a:t>FGH</a:t>
            </a:r>
            <a:r>
              <a:rPr lang="en-US" dirty="0"/>
              <a:t>ANISTAN, </a:t>
            </a:r>
            <a:r>
              <a:rPr lang="en-US" b="1" dirty="0"/>
              <a:t>STU</a:t>
            </a:r>
            <a:r>
              <a:rPr lang="en-US" dirty="0"/>
              <a:t>DENT. Write a program that accepts a word as input and determines whether or not it has three consecutive letters that are also consecutive letters in the alphabet. The program should use a </a:t>
            </a:r>
          </a:p>
          <a:p>
            <a:r>
              <a:rPr lang="en-US" dirty="0"/>
              <a:t>Boolean-valued function named </a:t>
            </a:r>
            <a:r>
              <a:rPr lang="en-US" dirty="0" err="1"/>
              <a:t>IsTrippleConsecutive</a:t>
            </a:r>
            <a:r>
              <a:rPr lang="en-US" dirty="0"/>
              <a:t> that accepts an entire word as input. </a:t>
            </a:r>
          </a:p>
          <a:p>
            <a:r>
              <a:rPr lang="en-US" dirty="0"/>
              <a:t>HINT: Use </a:t>
            </a:r>
            <a:r>
              <a:rPr lang="en-US" dirty="0" err="1"/>
              <a:t>Asc</a:t>
            </a:r>
            <a:r>
              <a:rPr lang="en-US" dirty="0"/>
              <a:t> function.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9001" y="4197268"/>
            <a:ext cx="1177245" cy="9736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05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89213" y="166396"/>
            <a:ext cx="8915399" cy="33066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An Introduction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To Programming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Using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Visual Basic</a:t>
            </a:r>
          </a:p>
          <a:p>
            <a:endParaRPr lang="en-US" sz="7600" dirty="0">
              <a:solidFill>
                <a:srgbClr val="FF0000"/>
              </a:solidFill>
              <a:latin typeface="Bodoni MT Black" panose="02070A03080606020203" pitchFamily="18" charset="0"/>
            </a:endParaRPr>
          </a:p>
          <a:p>
            <a:endParaRPr lang="en-US" dirty="0"/>
          </a:p>
          <a:p>
            <a:r>
              <a:rPr lang="en-US" sz="8000" dirty="0">
                <a:solidFill>
                  <a:srgbClr val="766F54"/>
                </a:solidFill>
                <a:latin typeface="Bodoni MT Black" panose="02070A03080606020203" pitchFamily="18" charset="0"/>
              </a:rPr>
              <a:t>Exercises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72169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 txBox="1">
            <a:spLocks/>
          </p:cNvSpPr>
          <p:nvPr/>
        </p:nvSpPr>
        <p:spPr>
          <a:xfrm>
            <a:off x="6804252" y="1297394"/>
            <a:ext cx="4797721" cy="3970891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INPUT</a:t>
            </a:r>
          </a:p>
          <a:p>
            <a:r>
              <a:rPr lang="en-US" dirty="0"/>
              <a:t>Word (string) – </a:t>
            </a:r>
            <a:r>
              <a:rPr lang="en-US" dirty="0" err="1"/>
              <a:t>txtWord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OUTPUT</a:t>
            </a:r>
          </a:p>
          <a:p>
            <a:r>
              <a:rPr lang="en-US" dirty="0"/>
              <a:t>Yes/No - </a:t>
            </a:r>
            <a:r>
              <a:rPr lang="en-US" dirty="0" err="1"/>
              <a:t>txtOutput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EVENTS</a:t>
            </a:r>
          </a:p>
          <a:p>
            <a:r>
              <a:rPr lang="en-US" dirty="0"/>
              <a:t>Determine if word contains 3 alphabetically consecutive letters </a:t>
            </a:r>
          </a:p>
          <a:p>
            <a:pPr marL="0" indent="0">
              <a:buNone/>
            </a:pPr>
            <a:r>
              <a:rPr lang="en-US" dirty="0"/>
              <a:t>		- </a:t>
            </a:r>
            <a:r>
              <a:rPr lang="en-US" dirty="0" err="1"/>
              <a:t>btnDetermine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523" y="2106094"/>
            <a:ext cx="265747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26948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1153</TotalTime>
  <Words>108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Bodoni MT Black</vt:lpstr>
      <vt:lpstr>Century Gothic</vt:lpstr>
      <vt:lpstr>Wingdings 3</vt:lpstr>
      <vt:lpstr>Wisp</vt:lpstr>
      <vt:lpstr>Alphabetical Order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Calculator</dc:title>
  <dc:creator>Pavol Almasi</dc:creator>
  <cp:lastModifiedBy>Pavol Almasi</cp:lastModifiedBy>
  <cp:revision>26</cp:revision>
  <dcterms:created xsi:type="dcterms:W3CDTF">2017-05-07T04:07:32Z</dcterms:created>
  <dcterms:modified xsi:type="dcterms:W3CDTF">2017-06-01T02:33:27Z</dcterms:modified>
</cp:coreProperties>
</file>