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858313"/>
          </a:xfrm>
        </p:spPr>
        <p:txBody>
          <a:bodyPr>
            <a:normAutofit/>
          </a:bodyPr>
          <a:lstStyle/>
          <a:p>
            <a:r>
              <a:rPr lang="en-US" dirty="0"/>
              <a:t>Write a program that does the following:</a:t>
            </a:r>
          </a:p>
          <a:p>
            <a:pPr marL="342900" indent="-342900">
              <a:buAutoNum type="arabicPeriod"/>
            </a:pPr>
            <a:r>
              <a:rPr lang="en-US" dirty="0"/>
              <a:t>Asks the user to input a sentence containing parentheses. </a:t>
            </a:r>
          </a:p>
          <a:p>
            <a:pPr marL="342900" indent="-342900">
              <a:buAutoNum type="arabicPeriod"/>
            </a:pPr>
            <a:r>
              <a:rPr lang="en-US" dirty="0"/>
              <a:t>Display the sentence with the parentheses and their content removed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397089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Sentence (string) – </a:t>
            </a:r>
            <a:r>
              <a:rPr lang="en-US" dirty="0" err="1"/>
              <a:t>txtSentence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String – altered sentence- </a:t>
            </a:r>
            <a:r>
              <a:rPr lang="en-US" dirty="0" err="1"/>
              <a:t>txtOutput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Remove Parentheses - </a:t>
            </a:r>
            <a:r>
              <a:rPr lang="en-US" dirty="0" err="1"/>
              <a:t>btnRemove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84" y="2077130"/>
            <a:ext cx="3590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1191</TotalTime>
  <Words>58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Parentheses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29</cp:revision>
  <dcterms:created xsi:type="dcterms:W3CDTF">2017-05-07T04:07:32Z</dcterms:created>
  <dcterms:modified xsi:type="dcterms:W3CDTF">2017-06-02T02:30:58Z</dcterms:modified>
</cp:coreProperties>
</file>