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6F54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Palindrome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8"/>
            <a:ext cx="8915399" cy="18583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palindrome is a word or a phrase that reads the same forward and backward, character for character, disregarding punctuation, case, and spaces. Some examples: “racecar”, “Madam, I’m Adam”, “Was it a cat I saw?”.</a:t>
            </a:r>
          </a:p>
          <a:p>
            <a:r>
              <a:rPr lang="en-US" dirty="0"/>
              <a:t>Write a program that allows the user to input a word or a phrase and then determines if it’s a palindrome. The program should use a Boolean-valued Function procedure named IsPalindrome that returns True if the word is a palindrome.</a:t>
            </a:r>
          </a:p>
          <a:p>
            <a:r>
              <a:rPr lang="en-US" dirty="0"/>
              <a:t>NOTE: Remove all spaces and punctuation before analyzing the word or phrase.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07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89213" y="166396"/>
            <a:ext cx="8915399" cy="3306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An Introduction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To Programming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Using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Visual Basic</a:t>
            </a:r>
          </a:p>
          <a:p>
            <a:endParaRPr lang="en-US" sz="7600" dirty="0">
              <a:solidFill>
                <a:srgbClr val="FF0000"/>
              </a:solidFill>
              <a:latin typeface="Bodoni MT Black" panose="02070A03080606020203" pitchFamily="18" charset="0"/>
            </a:endParaRPr>
          </a:p>
          <a:p>
            <a:endParaRPr lang="en-US" dirty="0"/>
          </a:p>
          <a:p>
            <a:r>
              <a:rPr lang="en-US" sz="8000" dirty="0">
                <a:solidFill>
                  <a:srgbClr val="766F54"/>
                </a:solidFill>
                <a:latin typeface="Bodoni MT Black" panose="02070A03080606020203" pitchFamily="18" charset="0"/>
              </a:rPr>
              <a:t>Exercises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72169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6804252" y="1297394"/>
            <a:ext cx="4797721" cy="3970891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INPUT</a:t>
            </a:r>
          </a:p>
          <a:p>
            <a:r>
              <a:rPr lang="en-US" dirty="0"/>
              <a:t>String – </a:t>
            </a:r>
            <a:r>
              <a:rPr lang="en-US" dirty="0" err="1"/>
              <a:t>txtWord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r>
              <a:rPr lang="en-US" dirty="0"/>
              <a:t>True/False – </a:t>
            </a:r>
            <a:r>
              <a:rPr lang="en-US" dirty="0" err="1"/>
              <a:t>txtOutput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</a:t>
            </a:r>
          </a:p>
          <a:p>
            <a:r>
              <a:rPr lang="en-US" dirty="0"/>
              <a:t>Analyze word- </a:t>
            </a:r>
            <a:r>
              <a:rPr lang="en-US" dirty="0" err="1"/>
              <a:t>btnDetermine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778" y="1913358"/>
            <a:ext cx="33432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694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1242</TotalTime>
  <Words>130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Bodoni MT Black</vt:lpstr>
      <vt:lpstr>Century Gothic</vt:lpstr>
      <vt:lpstr>Wingdings 3</vt:lpstr>
      <vt:lpstr>Wisp</vt:lpstr>
      <vt:lpstr>Palindrome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Pavol Almasi</dc:creator>
  <cp:lastModifiedBy>Pavol Almasi</cp:lastModifiedBy>
  <cp:revision>32</cp:revision>
  <dcterms:created xsi:type="dcterms:W3CDTF">2017-05-07T04:07:32Z</dcterms:created>
  <dcterms:modified xsi:type="dcterms:W3CDTF">2017-06-03T00:45:24Z</dcterms:modified>
</cp:coreProperties>
</file>