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sz="4400" dirty="0"/>
              <a:t>Individual Retirement Accounts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8"/>
            <a:ext cx="8915399" cy="19757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Money earned in an ordinary savings account is subject to federal, state, and local taxes. However, a special type of retirement account, called IRA allows these taxes to be deferred until retirement. The purpose of this project is to show the benefits of starting IRA early.</a:t>
            </a:r>
          </a:p>
          <a:p>
            <a:r>
              <a:rPr lang="en-US" dirty="0"/>
              <a:t>Earl and Larry begin full time jobs in January 2013 and plan to retire in January 2061, after working 48 years. Assume that any money they deposit to IRA earn 4% interest compounded annually. Earl opens a traditional IRA account immediately and deposits $5,000, at the beginning of each year for 15 years. Larry plans to wait 15 years before opening IRA and then deposits $5,000 into the account at the end of each year until he retires.</a:t>
            </a:r>
          </a:p>
          <a:p>
            <a:r>
              <a:rPr lang="en-US" dirty="0"/>
              <a:t>Write a program that calculates the amounts of money each person has deposited into his account and the amount of money in each account upon retirement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08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2" y="1297394"/>
            <a:ext cx="4797721" cy="4086369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None – everything is hardcoded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 err="1"/>
              <a:t>txtEarlTotalDeposits</a:t>
            </a:r>
            <a:endParaRPr lang="en-US" dirty="0"/>
          </a:p>
          <a:p>
            <a:r>
              <a:rPr lang="en-US" dirty="0" err="1"/>
              <a:t>txtLarryTotalDeposits</a:t>
            </a:r>
            <a:endParaRPr lang="en-US" dirty="0"/>
          </a:p>
          <a:p>
            <a:r>
              <a:rPr lang="en-US" dirty="0" err="1"/>
              <a:t>txtEarlTotalIRA</a:t>
            </a:r>
            <a:endParaRPr lang="en-US" dirty="0"/>
          </a:p>
          <a:p>
            <a:r>
              <a:rPr lang="en-US" dirty="0" err="1"/>
              <a:t>txtLarryTotalIRA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/>
              <a:t>Calculate all amounts - </a:t>
            </a:r>
            <a:r>
              <a:rPr lang="en-US" dirty="0" err="1"/>
              <a:t>btnCalculate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647" y="1738993"/>
            <a:ext cx="35909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9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1310</TotalTime>
  <Words>197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Bodoni MT Black</vt:lpstr>
      <vt:lpstr>Century Gothic</vt:lpstr>
      <vt:lpstr>Wingdings 3</vt:lpstr>
      <vt:lpstr>Wisp</vt:lpstr>
      <vt:lpstr>Individual Retirement Accounts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36</cp:revision>
  <dcterms:created xsi:type="dcterms:W3CDTF">2017-05-07T04:07:32Z</dcterms:created>
  <dcterms:modified xsi:type="dcterms:W3CDTF">2017-06-06T02:44:07Z</dcterms:modified>
</cp:coreProperties>
</file>