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ormAutofit/>
          </a:bodyPr>
          <a:lstStyle/>
          <a:p>
            <a:r>
              <a:rPr lang="en-US" sz="4400" dirty="0"/>
              <a:t>Binary Search</a:t>
            </a:r>
          </a:p>
        </p:txBody>
      </p:sp>
      <p:sp>
        <p:nvSpPr>
          <p:cNvPr id="3" name="Subtitle 2"/>
          <p:cNvSpPr>
            <a:spLocks noGrp="1"/>
          </p:cNvSpPr>
          <p:nvPr>
            <p:ph type="subTitle" idx="1"/>
          </p:nvPr>
        </p:nvSpPr>
        <p:spPr>
          <a:xfrm>
            <a:off x="2589213" y="4777378"/>
            <a:ext cx="8915399" cy="1975760"/>
          </a:xfrm>
        </p:spPr>
        <p:txBody>
          <a:bodyPr>
            <a:normAutofit/>
          </a:bodyPr>
          <a:lstStyle/>
          <a:p>
            <a:r>
              <a:rPr lang="en-US" dirty="0"/>
              <a:t>A binary Search looks for a value by first determining in which half of the list it resides. The other half of the list is then ignored, and the retained half is temporarily regarded as entire list. The process is repeated until item is found or entire list has been considered.</a:t>
            </a:r>
          </a:p>
          <a:p>
            <a:r>
              <a:rPr lang="en-US" dirty="0"/>
              <a:t>The Boolean variable flag keeps track of whether or not the searched value has been found.</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09</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80156" y="532547"/>
            <a:ext cx="8915399" cy="5331357"/>
          </a:xfrm>
        </p:spPr>
        <p:txBody>
          <a:bodyPr>
            <a:normAutofit fontScale="92500" lnSpcReduction="10000"/>
          </a:bodyPr>
          <a:lstStyle/>
          <a:p>
            <a:r>
              <a:rPr lang="en-US" dirty="0"/>
              <a:t>1. At each stage, denote the index of the first item in the retained list by </a:t>
            </a:r>
            <a:r>
              <a:rPr lang="en-US" i="1" u="sng" dirty="0"/>
              <a:t>first</a:t>
            </a:r>
            <a:r>
              <a:rPr lang="en-US" dirty="0"/>
              <a:t> and the index of the last item by </a:t>
            </a:r>
            <a:r>
              <a:rPr lang="en-US" i="1" u="sng" dirty="0"/>
              <a:t>last.</a:t>
            </a:r>
            <a:r>
              <a:rPr lang="en-US" dirty="0"/>
              <a:t> Initially, set the value of </a:t>
            </a:r>
            <a:r>
              <a:rPr lang="en-US" i="1" u="sng" dirty="0"/>
              <a:t>first</a:t>
            </a:r>
            <a:r>
              <a:rPr lang="en-US" dirty="0"/>
              <a:t> to zero, set the value of </a:t>
            </a:r>
            <a:r>
              <a:rPr lang="en-US" i="1" u="sng" dirty="0"/>
              <a:t>last</a:t>
            </a:r>
            <a:r>
              <a:rPr lang="en-US" dirty="0"/>
              <a:t> to one less than the number of items in the list, and set flag to False</a:t>
            </a:r>
          </a:p>
          <a:p>
            <a:r>
              <a:rPr lang="en-US" dirty="0"/>
              <a:t>2. Look at the middle item of the list – the item having index </a:t>
            </a:r>
          </a:p>
          <a:p>
            <a:r>
              <a:rPr lang="en-US" dirty="0"/>
              <a:t>	</a:t>
            </a:r>
            <a:r>
              <a:rPr lang="en-US" i="1" u="sng" dirty="0"/>
              <a:t>middle</a:t>
            </a:r>
            <a:r>
              <a:rPr lang="en-US" i="1" dirty="0"/>
              <a:t> = Cint((first + last) / 2)</a:t>
            </a:r>
          </a:p>
          <a:p>
            <a:r>
              <a:rPr lang="en-US" dirty="0"/>
              <a:t>3. If the middle item = the searched item, set flag = True and exit search (item was found).</a:t>
            </a:r>
          </a:p>
          <a:p>
            <a:r>
              <a:rPr lang="en-US" dirty="0"/>
              <a:t>4. If middle item is greater than searched item, than searched item must be in the first half of the list. So index of the searched item must be between </a:t>
            </a:r>
            <a:r>
              <a:rPr lang="en-US" i="1" u="sng" dirty="0"/>
              <a:t>first</a:t>
            </a:r>
            <a:r>
              <a:rPr lang="en-US" dirty="0"/>
              <a:t> and </a:t>
            </a:r>
            <a:r>
              <a:rPr lang="en-US" i="1" u="sng" dirty="0"/>
              <a:t>middle – 1</a:t>
            </a:r>
            <a:r>
              <a:rPr lang="en-US" dirty="0"/>
              <a:t>. Set </a:t>
            </a:r>
            <a:r>
              <a:rPr lang="en-US" i="1" dirty="0"/>
              <a:t>last = middle – 1</a:t>
            </a:r>
          </a:p>
          <a:p>
            <a:r>
              <a:rPr lang="en-US" dirty="0"/>
              <a:t>5. If middle item is less than searched item, than searched item must be in the second half of the list. So the index of the searched item must be between </a:t>
            </a:r>
            <a:r>
              <a:rPr lang="en-US" i="1" u="sng" dirty="0"/>
              <a:t>middle</a:t>
            </a:r>
            <a:r>
              <a:rPr lang="en-US" dirty="0"/>
              <a:t> and </a:t>
            </a:r>
            <a:r>
              <a:rPr lang="en-US" i="1" u="sng" dirty="0"/>
              <a:t>last</a:t>
            </a:r>
            <a:r>
              <a:rPr lang="en-US" dirty="0"/>
              <a:t>. Set </a:t>
            </a:r>
            <a:r>
              <a:rPr lang="en-US" i="1" dirty="0"/>
              <a:t>first = middle + 1</a:t>
            </a:r>
          </a:p>
          <a:p>
            <a:r>
              <a:rPr lang="en-US" dirty="0"/>
              <a:t>6. Repeat steps 2 – 5 until searched item is found or until halving process uses up the entire list (When entire list has been used up </a:t>
            </a:r>
            <a:r>
              <a:rPr lang="en-US" i="1" u="sng" dirty="0"/>
              <a:t>first &gt; last</a:t>
            </a:r>
            <a:r>
              <a:rPr lang="en-US" dirty="0"/>
              <a:t>). If that happens, the searched item is not in the list.</a:t>
            </a:r>
            <a:br>
              <a:rPr lang="en-US" dirty="0"/>
            </a:br>
            <a:endParaRPr lang="en-US" dirty="0"/>
          </a:p>
          <a:p>
            <a:r>
              <a:rPr lang="en-US" dirty="0"/>
              <a:t> </a:t>
            </a:r>
          </a:p>
          <a:p>
            <a:pPr marL="342900" indent="-342900">
              <a:buAutoNum type="arabicPeriod"/>
            </a:pPr>
            <a:endParaRPr lang="en-US" i="1" u="sng" dirty="0"/>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61490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4086369"/>
          </a:xfrm>
          <a:prstGeom prst="rect">
            <a:avLst/>
          </a:prstGeom>
          <a:effectLst>
            <a:outerShdw sx="1000" sy="1000" algn="ctr" rotWithShape="0">
              <a:srgbClr val="000000"/>
            </a:outerShdw>
          </a:effectLst>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err="1"/>
              <a:t>txtInput</a:t>
            </a:r>
            <a:r>
              <a:rPr lang="en-US" dirty="0"/>
              <a:t> – First 2 letters of a state</a:t>
            </a:r>
          </a:p>
          <a:p>
            <a:endParaRPr lang="en-US" dirty="0"/>
          </a:p>
          <a:p>
            <a:pPr marL="0" indent="0">
              <a:buNone/>
            </a:pPr>
            <a:r>
              <a:rPr lang="en-US" dirty="0"/>
              <a:t>OUTPUT</a:t>
            </a:r>
          </a:p>
          <a:p>
            <a:r>
              <a:rPr lang="en-US" dirty="0" err="1"/>
              <a:t>txtOutput</a:t>
            </a:r>
            <a:r>
              <a:rPr lang="en-US" dirty="0"/>
              <a:t> – State name or Not Found</a:t>
            </a:r>
          </a:p>
          <a:p>
            <a:endParaRPr lang="en-US" dirty="0"/>
          </a:p>
          <a:p>
            <a:pPr marL="0" indent="0">
              <a:buNone/>
            </a:pPr>
            <a:r>
              <a:rPr lang="en-US" dirty="0"/>
              <a:t>EVENTS</a:t>
            </a:r>
          </a:p>
          <a:p>
            <a:r>
              <a:rPr lang="en-US" dirty="0" err="1"/>
              <a:t>btnSearch</a:t>
            </a:r>
            <a:r>
              <a:rPr lang="en-US"/>
              <a:t> – Perform Binary Search</a:t>
            </a:r>
            <a:endParaRPr lang="en-US" dirty="0"/>
          </a:p>
        </p:txBody>
      </p:sp>
      <p:pic>
        <p:nvPicPr>
          <p:cNvPr id="3" name="Picture 2"/>
          <p:cNvPicPr>
            <a:picLocks noChangeAspect="1"/>
          </p:cNvPicPr>
          <p:nvPr/>
        </p:nvPicPr>
        <p:blipFill>
          <a:blip r:embed="rId2"/>
          <a:stretch>
            <a:fillRect/>
          </a:stretch>
        </p:blipFill>
        <p:spPr>
          <a:xfrm>
            <a:off x="3469918" y="1877105"/>
            <a:ext cx="2695575" cy="2581275"/>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1328</TotalTime>
  <Words>184</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Bodoni MT Black</vt:lpstr>
      <vt:lpstr>Century Gothic</vt:lpstr>
      <vt:lpstr>Wingdings 3</vt:lpstr>
      <vt:lpstr>Wisp</vt:lpstr>
      <vt:lpstr>Binary 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39</cp:revision>
  <dcterms:created xsi:type="dcterms:W3CDTF">2017-05-07T04:07:32Z</dcterms:created>
  <dcterms:modified xsi:type="dcterms:W3CDTF">2017-06-07T00:26:02Z</dcterms:modified>
</cp:coreProperties>
</file>