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695" y="2514600"/>
            <a:ext cx="9977306" cy="2262781"/>
          </a:xfrm>
        </p:spPr>
        <p:txBody>
          <a:bodyPr>
            <a:normAutofit/>
          </a:bodyPr>
          <a:lstStyle/>
          <a:p>
            <a:r>
              <a:rPr lang="en-US" sz="4400" dirty="0" err="1"/>
              <a:t>BlackJack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2177093"/>
          </a:xfrm>
        </p:spPr>
        <p:txBody>
          <a:bodyPr>
            <a:normAutofit/>
          </a:bodyPr>
          <a:lstStyle/>
          <a:p>
            <a:r>
              <a:rPr lang="en-US" dirty="0"/>
              <a:t>Write a program for a game </a:t>
            </a:r>
            <a:r>
              <a:rPr lang="en-US" dirty="0" err="1"/>
              <a:t>BlackJack</a:t>
            </a:r>
            <a:r>
              <a:rPr lang="en-US" dirty="0"/>
              <a:t>.</a:t>
            </a:r>
          </a:p>
          <a:p>
            <a:r>
              <a:rPr lang="en-US" dirty="0"/>
              <a:t>Use the following form.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A72EC-1C5E-4CF5-B7A3-3EA39200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83" y="4684068"/>
            <a:ext cx="3114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1756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Century Gothic</vt:lpstr>
      <vt:lpstr>Wingdings 3</vt:lpstr>
      <vt:lpstr>Wisp</vt:lpstr>
      <vt:lpstr>BlackJack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62</cp:revision>
  <dcterms:created xsi:type="dcterms:W3CDTF">2017-05-07T04:07:32Z</dcterms:created>
  <dcterms:modified xsi:type="dcterms:W3CDTF">2017-07-05T03:02:46Z</dcterms:modified>
</cp:coreProperties>
</file>