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Repair Bill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878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Suppose automobile repair customers are billed the rate of $35 per hour for labor. Also, suppose costs for parts and supplies are subject to a 5% sales tax.</a:t>
            </a:r>
          </a:p>
          <a:p>
            <a:r>
              <a:rPr lang="en-US" dirty="0"/>
              <a:t>Write a program to display a simplified bill. The customer's name, the number of hours of labor, and the cost of parts and supplies should be entered into the program via text boxes.</a:t>
            </a:r>
          </a:p>
          <a:p>
            <a:r>
              <a:rPr lang="en-US" dirty="0"/>
              <a:t>When a button is clicked, the customer's name and the three costs should be displayed in a list box.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71366" y="1777035"/>
            <a:ext cx="4266318" cy="3154835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Customer Name - </a:t>
            </a:r>
            <a:r>
              <a:rPr lang="en-US" dirty="0" err="1"/>
              <a:t>txtName</a:t>
            </a:r>
            <a:endParaRPr lang="en-US" dirty="0"/>
          </a:p>
          <a:p>
            <a:r>
              <a:rPr lang="en-US" dirty="0"/>
              <a:t>Hours of Labor - </a:t>
            </a:r>
            <a:r>
              <a:rPr lang="en-US" dirty="0" err="1"/>
              <a:t>txtLabor</a:t>
            </a:r>
            <a:endParaRPr lang="en-US" dirty="0"/>
          </a:p>
          <a:p>
            <a:r>
              <a:rPr lang="en-US" dirty="0"/>
              <a:t>Cost of Parts – </a:t>
            </a:r>
            <a:r>
              <a:rPr lang="en-US" dirty="0" err="1"/>
              <a:t>txtParts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OUTPUT </a:t>
            </a:r>
            <a:endParaRPr lang="en-US" dirty="0"/>
          </a:p>
          <a:p>
            <a:r>
              <a:rPr lang="en-US" dirty="0"/>
              <a:t>Output List Box - </a:t>
            </a:r>
            <a:r>
              <a:rPr lang="en-US" dirty="0" err="1"/>
              <a:t>lstDisplay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Display Bill Button – </a:t>
            </a:r>
            <a:r>
              <a:rPr lang="en-US" dirty="0" err="1"/>
              <a:t>btnDisplay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23" y="1987616"/>
            <a:ext cx="3724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131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Repair Bill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</cp:revision>
  <dcterms:created xsi:type="dcterms:W3CDTF">2017-05-07T04:07:32Z</dcterms:created>
  <dcterms:modified xsi:type="dcterms:W3CDTF">2017-05-10T01:57:51Z</dcterms:modified>
</cp:coreProperties>
</file>