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5/13/2017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Length Conversion</a:t>
            </a:r>
          </a:p>
        </p:txBody>
      </p:sp>
      <p:sp>
        <p:nvSpPr>
          <p:cNvPr id="3" name="Subtitle 2"/>
          <p:cNvSpPr>
            <a:spLocks noGrp="1"/>
          </p:cNvSpPr>
          <p:nvPr>
            <p:ph type="subTitle" idx="1"/>
          </p:nvPr>
        </p:nvSpPr>
        <p:spPr>
          <a:xfrm>
            <a:off x="2589213" y="4777379"/>
            <a:ext cx="8915399" cy="1287861"/>
          </a:xfrm>
        </p:spPr>
        <p:txBody>
          <a:bodyPr>
            <a:normAutofit fontScale="77500" lnSpcReduction="20000"/>
          </a:bodyPr>
          <a:lstStyle/>
          <a:p>
            <a:r>
              <a:rPr lang="en-US" dirty="0"/>
              <a:t>Write a program to convert a U.S. Customary System length in miles, feet, and inches to a Metric System length in kilometers, meters, and centimeters.</a:t>
            </a:r>
          </a:p>
          <a:p>
            <a:r>
              <a:rPr lang="en-US" dirty="0"/>
              <a:t>After the numbers of miles, yards, feet, and inches are read from the text boxes, the length should be converted entirely to inches, and then divided by 39.37 to obtain the value in meters. The </a:t>
            </a:r>
            <a:r>
              <a:rPr lang="en-US" dirty="0" err="1"/>
              <a:t>Int</a:t>
            </a:r>
            <a:r>
              <a:rPr lang="en-US" dirty="0"/>
              <a:t> function should be used to break the total number of meters into a whole number of kilometers and meters. The number of centimeters should be displayed to one decimal place. </a:t>
            </a:r>
          </a:p>
        </p:txBody>
      </p:sp>
      <p:sp>
        <p:nvSpPr>
          <p:cNvPr id="5" name="Title 1"/>
          <p:cNvSpPr txBox="1">
            <a:spLocks/>
          </p:cNvSpPr>
          <p:nvPr/>
        </p:nvSpPr>
        <p:spPr>
          <a:xfrm>
            <a:off x="269001" y="4197268"/>
            <a:ext cx="1177245" cy="973601"/>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04</a:t>
            </a:r>
          </a:p>
        </p:txBody>
      </p:sp>
      <p:sp>
        <p:nvSpPr>
          <p:cNvPr id="6" name="Title 1"/>
          <p:cNvSpPr txBox="1">
            <a:spLocks/>
          </p:cNvSpPr>
          <p:nvPr/>
        </p:nvSpPr>
        <p:spPr>
          <a:xfrm>
            <a:off x="2589213" y="166396"/>
            <a:ext cx="8915399" cy="3306646"/>
          </a:xfrm>
          <a:prstGeom prst="rect">
            <a:avLst/>
          </a:prstGeom>
        </p:spPr>
        <p:txBody>
          <a:bodyPr vert="horz" lIns="91440" tIns="45720" rIns="91440" bIns="45720" rtlCol="0" anchor="b">
            <a:normAutofit fontScale="40000" lnSpcReduction="2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An Introduction</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To Programming</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Using</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Visual Basic</a:t>
            </a:r>
          </a:p>
          <a:p>
            <a:endParaRPr lang="en-US" sz="7600" dirty="0">
              <a:solidFill>
                <a:srgbClr val="FF0000"/>
              </a:solidFill>
              <a:latin typeface="Bodoni MT Black" panose="02070A03080606020203" pitchFamily="18" charset="0"/>
            </a:endParaRPr>
          </a:p>
          <a:p>
            <a:endParaRPr lang="en-US" dirty="0"/>
          </a:p>
          <a:p>
            <a:r>
              <a:rPr lang="en-US" sz="8000" dirty="0">
                <a:solidFill>
                  <a:srgbClr val="766F54"/>
                </a:solidFill>
                <a:latin typeface="Bodoni MT Black" panose="02070A03080606020203" pitchFamily="18" charset="0"/>
              </a:rPr>
              <a:t>Exercises for Beginners</a:t>
            </a:r>
          </a:p>
        </p:txBody>
      </p:sp>
    </p:spTree>
    <p:extLst>
      <p:ext uri="{BB962C8B-B14F-4D97-AF65-F5344CB8AC3E}">
        <p14:creationId xmlns:p14="http://schemas.microsoft.com/office/powerpoint/2010/main" val="3721698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Formulas</a:t>
            </a:r>
          </a:p>
        </p:txBody>
      </p:sp>
      <p:sp>
        <p:nvSpPr>
          <p:cNvPr id="3" name="Content Placeholder 2"/>
          <p:cNvSpPr>
            <a:spLocks noGrp="1"/>
          </p:cNvSpPr>
          <p:nvPr>
            <p:ph idx="1"/>
          </p:nvPr>
        </p:nvSpPr>
        <p:spPr/>
        <p:txBody>
          <a:bodyPr/>
          <a:lstStyle/>
          <a:p>
            <a:r>
              <a:rPr lang="en-US" dirty="0"/>
              <a:t>total inches = 63360 * miles + 36 * yards + 12 * feet + inches</a:t>
            </a:r>
          </a:p>
          <a:p>
            <a:r>
              <a:rPr lang="en-US" dirty="0"/>
              <a:t>total meters = total inches / 39.37</a:t>
            </a:r>
          </a:p>
          <a:p>
            <a:r>
              <a:rPr lang="en-US" dirty="0"/>
              <a:t>kilometers = </a:t>
            </a:r>
            <a:r>
              <a:rPr lang="en-US" dirty="0" err="1"/>
              <a:t>Int</a:t>
            </a:r>
            <a:r>
              <a:rPr lang="en-US" dirty="0"/>
              <a:t>(meters / 1000)</a:t>
            </a:r>
          </a:p>
        </p:txBody>
      </p:sp>
    </p:spTree>
    <p:extLst>
      <p:ext uri="{BB962C8B-B14F-4D97-AF65-F5344CB8AC3E}">
        <p14:creationId xmlns:p14="http://schemas.microsoft.com/office/powerpoint/2010/main" val="3865210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p:cNvSpPr txBox="1">
            <a:spLocks/>
          </p:cNvSpPr>
          <p:nvPr/>
        </p:nvSpPr>
        <p:spPr>
          <a:xfrm>
            <a:off x="6921784" y="1287820"/>
            <a:ext cx="4453687" cy="4310547"/>
          </a:xfrm>
          <a:prstGeom prst="rect">
            <a:avLst/>
          </a:prstGeom>
          <a:effectLst>
            <a:outerShdw sx="1000" sy="1000" algn="ctr" rotWithShape="0">
              <a:srgbClr val="000000"/>
            </a:outerShdw>
          </a:effectLst>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INPUT</a:t>
            </a:r>
          </a:p>
          <a:p>
            <a:r>
              <a:rPr lang="en-US" dirty="0"/>
              <a:t>Miles – </a:t>
            </a:r>
            <a:r>
              <a:rPr lang="en-US" dirty="0" err="1"/>
              <a:t>txtMiles</a:t>
            </a:r>
            <a:endParaRPr lang="en-US" dirty="0"/>
          </a:p>
          <a:p>
            <a:r>
              <a:rPr lang="en-US" dirty="0"/>
              <a:t>Yards – </a:t>
            </a:r>
            <a:r>
              <a:rPr lang="en-US" dirty="0" err="1"/>
              <a:t>txtYards</a:t>
            </a:r>
            <a:endParaRPr lang="en-US" dirty="0"/>
          </a:p>
          <a:p>
            <a:r>
              <a:rPr lang="en-US" dirty="0"/>
              <a:t>Feet – </a:t>
            </a:r>
            <a:r>
              <a:rPr lang="en-US" dirty="0" err="1"/>
              <a:t>txtFeet</a:t>
            </a:r>
            <a:endParaRPr lang="en-US" dirty="0"/>
          </a:p>
          <a:p>
            <a:r>
              <a:rPr lang="en-US" dirty="0"/>
              <a:t>Inches - </a:t>
            </a:r>
            <a:r>
              <a:rPr lang="en-US" dirty="0" err="1"/>
              <a:t>txtInches</a:t>
            </a:r>
            <a:endParaRPr lang="en-US" dirty="0"/>
          </a:p>
          <a:p>
            <a:pPr marL="0" indent="0">
              <a:buNone/>
            </a:pPr>
            <a:endParaRPr lang="en-US" dirty="0"/>
          </a:p>
          <a:p>
            <a:pPr marL="0" indent="0">
              <a:buNone/>
            </a:pPr>
            <a:r>
              <a:rPr lang="en-US" dirty="0"/>
              <a:t>Output </a:t>
            </a:r>
          </a:p>
          <a:p>
            <a:r>
              <a:rPr lang="en-US" dirty="0" err="1"/>
              <a:t>ListBox</a:t>
            </a:r>
            <a:r>
              <a:rPr lang="en-US" dirty="0"/>
              <a:t> – </a:t>
            </a:r>
            <a:r>
              <a:rPr lang="en-US" dirty="0" err="1"/>
              <a:t>lstMetric</a:t>
            </a:r>
            <a:endParaRPr lang="en-US" dirty="0"/>
          </a:p>
          <a:p>
            <a:pPr marL="0" indent="0">
              <a:buNone/>
            </a:pPr>
            <a:endParaRPr lang="en-US" dirty="0"/>
          </a:p>
          <a:p>
            <a:pPr marL="0" indent="0">
              <a:buNone/>
            </a:pPr>
            <a:r>
              <a:rPr lang="en-US" dirty="0"/>
              <a:t>EVENTS</a:t>
            </a:r>
          </a:p>
          <a:p>
            <a:r>
              <a:rPr lang="en-US" dirty="0"/>
              <a:t>Convert To Metric - </a:t>
            </a:r>
            <a:r>
              <a:rPr lang="en-US" dirty="0" err="1"/>
              <a:t>btnConvert</a:t>
            </a:r>
            <a:endParaRPr lang="en-US" dirty="0"/>
          </a:p>
          <a:p>
            <a:endParaRPr lang="en-US" dirty="0"/>
          </a:p>
          <a:p>
            <a:pPr marL="0" indent="0">
              <a:buNone/>
            </a:pPr>
            <a:endParaRPr lang="en-US" dirty="0"/>
          </a:p>
          <a:p>
            <a:pPr marL="0" indent="0">
              <a:buNone/>
            </a:pPr>
            <a:endParaRPr lang="en-US" dirty="0"/>
          </a:p>
        </p:txBody>
      </p:sp>
      <p:pic>
        <p:nvPicPr>
          <p:cNvPr id="3" name="Picture 2"/>
          <p:cNvPicPr>
            <a:picLocks noChangeAspect="1"/>
          </p:cNvPicPr>
          <p:nvPr/>
        </p:nvPicPr>
        <p:blipFill>
          <a:blip r:embed="rId2"/>
          <a:stretch>
            <a:fillRect/>
          </a:stretch>
        </p:blipFill>
        <p:spPr>
          <a:xfrm>
            <a:off x="3030213" y="2362005"/>
            <a:ext cx="3724275" cy="2162175"/>
          </a:xfrm>
          <a:prstGeom prst="rect">
            <a:avLst/>
          </a:prstGeom>
        </p:spPr>
      </p:pic>
    </p:spTree>
    <p:extLst>
      <p:ext uri="{BB962C8B-B14F-4D97-AF65-F5344CB8AC3E}">
        <p14:creationId xmlns:p14="http://schemas.microsoft.com/office/powerpoint/2010/main" val="195387176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80</TotalTime>
  <Words>175</Words>
  <Application>Microsoft Office PowerPoint</Application>
  <PresentationFormat>Widescreen</PresentationFormat>
  <Paragraphs>27</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Bodoni MT Black</vt:lpstr>
      <vt:lpstr>Century Gothic</vt:lpstr>
      <vt:lpstr>Wingdings 3</vt:lpstr>
      <vt:lpstr>Wisp</vt:lpstr>
      <vt:lpstr>Length Conversion</vt:lpstr>
      <vt:lpstr>Formulas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Calculator</dc:title>
  <dc:creator>Pavol Almasi</dc:creator>
  <cp:lastModifiedBy>Pavol Almasi</cp:lastModifiedBy>
  <cp:revision>7</cp:revision>
  <dcterms:created xsi:type="dcterms:W3CDTF">2017-05-07T04:07:32Z</dcterms:created>
  <dcterms:modified xsi:type="dcterms:W3CDTF">2017-05-13T19:31:38Z</dcterms:modified>
</cp:coreProperties>
</file>