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 Loan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287861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If dollars </a:t>
            </a:r>
            <a:r>
              <a:rPr lang="en-US" dirty="0"/>
              <a:t>are borrowed at r % interest compounded monthly to purchase a car with monthly payments for n years, then the monthly payment is given by a special financial formula.</a:t>
            </a:r>
          </a:p>
          <a:p>
            <a:r>
              <a:rPr lang="en-US" dirty="0"/>
              <a:t>Write a program that calculates the monthly payment after the user gives the amount of the loan, interest rate, and number of years.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001" y="4197268"/>
            <a:ext cx="1177245" cy="9736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05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89213" y="166396"/>
            <a:ext cx="8915399" cy="33066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An Introduction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To Programming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Using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Visual Basic</a:t>
            </a:r>
          </a:p>
          <a:p>
            <a:endParaRPr lang="en-US" sz="7600" dirty="0">
              <a:solidFill>
                <a:srgbClr val="FF0000"/>
              </a:solidFill>
              <a:latin typeface="Bodoni MT Black" panose="02070A03080606020203" pitchFamily="18" charset="0"/>
            </a:endParaRPr>
          </a:p>
          <a:p>
            <a:endParaRPr lang="en-US" dirty="0"/>
          </a:p>
          <a:p>
            <a:r>
              <a:rPr lang="en-US" sz="8000" dirty="0">
                <a:solidFill>
                  <a:srgbClr val="766F54"/>
                </a:solidFill>
                <a:latin typeface="Bodoni MT Black" panose="02070A03080606020203" pitchFamily="18" charset="0"/>
              </a:rPr>
              <a:t>Exercises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72169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3091562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Where </a:t>
            </a:r>
          </a:p>
          <a:p>
            <a:pPr marL="0" indent="0">
              <a:buNone/>
            </a:pPr>
            <a:r>
              <a:rPr lang="en-US" dirty="0"/>
              <a:t>r = interest rate</a:t>
            </a:r>
          </a:p>
          <a:p>
            <a:pPr marL="0" indent="0">
              <a:buNone/>
            </a:pPr>
            <a:r>
              <a:rPr lang="en-US" dirty="0"/>
              <a:t>i = r / 1200</a:t>
            </a:r>
          </a:p>
          <a:p>
            <a:pPr marL="0" indent="0">
              <a:buNone/>
            </a:pPr>
            <a:r>
              <a:rPr lang="en-US" dirty="0"/>
              <a:t>A = amount borrowed</a:t>
            </a:r>
          </a:p>
          <a:p>
            <a:pPr marL="0" indent="0">
              <a:buNone/>
            </a:pPr>
            <a:r>
              <a:rPr lang="en-US" dirty="0"/>
              <a:t>n = number of years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Sample Output</a:t>
            </a:r>
          </a:p>
          <a:p>
            <a:pPr marL="0" indent="0">
              <a:buNone/>
            </a:pPr>
            <a:r>
              <a:rPr lang="en-US" dirty="0"/>
              <a:t>Monthly payments of $234.23 are required to pay off a 5-year loan of $12,000 at 6.4% interest.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955752" y="-1036763"/>
            <a:ext cx="1276425" cy="600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210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6921784" y="1287820"/>
            <a:ext cx="4657506" cy="4310547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INPUT</a:t>
            </a:r>
          </a:p>
          <a:p>
            <a:r>
              <a:rPr lang="en-US" dirty="0"/>
              <a:t>Amount of Loan - </a:t>
            </a:r>
            <a:r>
              <a:rPr lang="en-US" dirty="0" err="1"/>
              <a:t>txtAmount</a:t>
            </a:r>
            <a:endParaRPr lang="en-US" dirty="0"/>
          </a:p>
          <a:p>
            <a:r>
              <a:rPr lang="en-US" dirty="0"/>
              <a:t>Interest Rate - </a:t>
            </a:r>
            <a:r>
              <a:rPr lang="en-US" dirty="0" err="1"/>
              <a:t>txtInterest</a:t>
            </a:r>
            <a:endParaRPr lang="en-US" dirty="0"/>
          </a:p>
          <a:p>
            <a:r>
              <a:rPr lang="en-US" dirty="0"/>
              <a:t>Number of Years – </a:t>
            </a:r>
            <a:r>
              <a:rPr lang="en-US" dirty="0" err="1"/>
              <a:t>txtYears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 (Read Only)</a:t>
            </a:r>
          </a:p>
          <a:p>
            <a:r>
              <a:rPr lang="en-US" dirty="0"/>
              <a:t>Monthly Payment - </a:t>
            </a:r>
            <a:r>
              <a:rPr lang="en-US" dirty="0" err="1"/>
              <a:t>txtPayment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EVENTS</a:t>
            </a:r>
          </a:p>
          <a:p>
            <a:r>
              <a:rPr lang="en-US" dirty="0"/>
              <a:t>Calculate Payments - </a:t>
            </a:r>
            <a:r>
              <a:rPr lang="en-US" dirty="0" err="1"/>
              <a:t>btnCalculate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496" y="1707698"/>
            <a:ext cx="27527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7176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</TotalTime>
  <Words>144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Bodoni MT Black</vt:lpstr>
      <vt:lpstr>Century Gothic</vt:lpstr>
      <vt:lpstr>Wingdings 3</vt:lpstr>
      <vt:lpstr>Wisp</vt:lpstr>
      <vt:lpstr>Car Loan</vt:lpstr>
      <vt:lpstr>Formulas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</dc:title>
  <dc:creator>Pavol Almasi</dc:creator>
  <cp:lastModifiedBy>Pavol Almasi</cp:lastModifiedBy>
  <cp:revision>12</cp:revision>
  <dcterms:created xsi:type="dcterms:W3CDTF">2017-05-07T04:07:32Z</dcterms:created>
  <dcterms:modified xsi:type="dcterms:W3CDTF">2017-05-13T20:56:00Z</dcterms:modified>
</cp:coreProperties>
</file>