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Rental Cost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/>
          </a:bodyPr>
          <a:lstStyle/>
          <a:p>
            <a:r>
              <a:rPr lang="en-US" dirty="0"/>
              <a:t>Write a program that displays rental table in a list box, and an invoice in another list box, when appropriate button is clicked.</a:t>
            </a:r>
          </a:p>
          <a:p>
            <a:r>
              <a:rPr lang="en-US" dirty="0"/>
              <a:t>The bill should include a $30 deposit.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75705"/>
              </p:ext>
            </p:extLst>
          </p:nvPr>
        </p:nvGraphicFramePr>
        <p:xfrm>
          <a:off x="3080624" y="16005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396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19046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04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 Of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4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Rug cleaner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Lawn mower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3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Paint sprayer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$30.00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0366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196759" y="626909"/>
            <a:ext cx="8011864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Price Schedule For Equipment Rental</a:t>
            </a:r>
          </a:p>
        </p:txBody>
      </p:sp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Item - </a:t>
            </a:r>
            <a:r>
              <a:rPr lang="en-US" dirty="0" err="1"/>
              <a:t>txtItem</a:t>
            </a:r>
            <a:endParaRPr lang="en-US" dirty="0"/>
          </a:p>
          <a:p>
            <a:r>
              <a:rPr lang="en-US" dirty="0"/>
              <a:t>Duration – </a:t>
            </a:r>
            <a:r>
              <a:rPr lang="en-US" dirty="0" err="1"/>
              <a:t>txtDuration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ListBox</a:t>
            </a:r>
            <a:r>
              <a:rPr lang="en-US" dirty="0"/>
              <a:t> – </a:t>
            </a:r>
            <a:r>
              <a:rPr lang="en-US" dirty="0" err="1"/>
              <a:t>lstRentalRates</a:t>
            </a:r>
            <a:endParaRPr lang="en-US" dirty="0"/>
          </a:p>
          <a:p>
            <a:r>
              <a:rPr lang="en-US" dirty="0" err="1"/>
              <a:t>ListBox</a:t>
            </a:r>
            <a:r>
              <a:rPr lang="en-US" dirty="0"/>
              <a:t> - </a:t>
            </a:r>
            <a:r>
              <a:rPr lang="en-US" dirty="0" err="1"/>
              <a:t>LstBill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Display Rental Rates Button – </a:t>
            </a:r>
            <a:r>
              <a:rPr lang="en-US" dirty="0" err="1"/>
              <a:t>btnDisplayRates</a:t>
            </a:r>
            <a:endParaRPr lang="en-US" dirty="0"/>
          </a:p>
          <a:p>
            <a:r>
              <a:rPr lang="en-US" dirty="0"/>
              <a:t>Display Bill Button – </a:t>
            </a:r>
            <a:r>
              <a:rPr lang="en-US" dirty="0" err="1"/>
              <a:t>btnDisplayBill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59" y="1783702"/>
            <a:ext cx="4848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</TotalTime>
  <Words>109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Rental Cost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8</cp:revision>
  <dcterms:created xsi:type="dcterms:W3CDTF">2017-05-07T04:07:32Z</dcterms:created>
  <dcterms:modified xsi:type="dcterms:W3CDTF">2017-05-14T23:28:20Z</dcterms:modified>
</cp:coreProperties>
</file>