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92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a program that requests the name of the food, number of calories per serving, and the grams of fat per serving as input; and tells whether the food meets the American Heart Association (AHA) recommendation.</a:t>
            </a:r>
          </a:p>
          <a:p>
            <a:r>
              <a:rPr lang="en-US" dirty="0"/>
              <a:t>NOTE: AHA recommends at most 30% of calories to come from fat</a:t>
            </a:r>
          </a:p>
          <a:p>
            <a:r>
              <a:rPr lang="en-US" dirty="0"/>
              <a:t>NOTE: 1 gram of fat contains </a:t>
            </a:r>
            <a:r>
              <a:rPr lang="en-US"/>
              <a:t>9 calories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579093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Name Of Food - </a:t>
            </a:r>
            <a:r>
              <a:rPr lang="en-US" dirty="0" err="1"/>
              <a:t>txtNameOfFood</a:t>
            </a:r>
            <a:endParaRPr lang="en-US" dirty="0"/>
          </a:p>
          <a:p>
            <a:r>
              <a:rPr lang="en-US" dirty="0"/>
              <a:t>Calories Per Serving – </a:t>
            </a:r>
            <a:r>
              <a:rPr lang="en-US" dirty="0" err="1"/>
              <a:t>txtCaloriesPerServing</a:t>
            </a:r>
            <a:endParaRPr lang="en-US" dirty="0"/>
          </a:p>
          <a:p>
            <a:r>
              <a:rPr lang="en-US" dirty="0"/>
              <a:t>Grams Of Fat Per Serving - </a:t>
            </a:r>
            <a:r>
              <a:rPr lang="en-US" dirty="0" err="1"/>
              <a:t>txtGramsOfFat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 – Text Box with </a:t>
            </a:r>
            <a:r>
              <a:rPr lang="en-US" dirty="0" err="1"/>
              <a:t>MultiLine</a:t>
            </a:r>
            <a:r>
              <a:rPr lang="en-US" dirty="0"/>
              <a:t> enabled</a:t>
            </a:r>
          </a:p>
          <a:p>
            <a:r>
              <a:rPr lang="en-US" dirty="0"/>
              <a:t>Output Text Box - </a:t>
            </a:r>
            <a:r>
              <a:rPr lang="en-US" dirty="0" err="1"/>
              <a:t>txtDisplay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Calculate Calories Button – </a:t>
            </a:r>
            <a:r>
              <a:rPr lang="en-US"/>
              <a:t>btnCalculate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13" y="1857083"/>
            <a:ext cx="2286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113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Nutrition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7</cp:revision>
  <dcterms:created xsi:type="dcterms:W3CDTF">2017-05-07T04:07:32Z</dcterms:created>
  <dcterms:modified xsi:type="dcterms:W3CDTF">2017-05-17T01:38:03Z</dcterms:modified>
</cp:coreProperties>
</file>