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Loan</a:t>
            </a:r>
          </a:p>
        </p:txBody>
      </p:sp>
      <p:sp>
        <p:nvSpPr>
          <p:cNvPr id="3" name="Subtitle 2"/>
          <p:cNvSpPr>
            <a:spLocks noGrp="1"/>
          </p:cNvSpPr>
          <p:nvPr>
            <p:ph type="subTitle" idx="1"/>
          </p:nvPr>
        </p:nvSpPr>
        <p:spPr>
          <a:xfrm>
            <a:off x="2589213" y="4777379"/>
            <a:ext cx="8915399" cy="1631810"/>
          </a:xfrm>
        </p:spPr>
        <p:txBody>
          <a:bodyPr>
            <a:normAutofit fontScale="92500" lnSpcReduction="10000"/>
          </a:bodyPr>
          <a:lstStyle/>
          <a:p>
            <a:r>
              <a:rPr lang="en-US" dirty="0"/>
              <a:t>Write a program to analyze a car loan. The user should enter the amount of the loan, the annual percentage rate of interest, and the duration of the loan in months. When the user clicks on the button, the information that was entered should be checked to make sure it’s reasonable. If bad data has been supplied, the user should be advised. Otherwise, monthly payments and total amount of interest paid should be displayed.</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03</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4233457" y="1497283"/>
            <a:ext cx="5279660" cy="12710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						</a:t>
            </a:r>
          </a:p>
          <a:p>
            <a:pPr marL="0" indent="0">
              <a:buNone/>
            </a:pPr>
            <a:r>
              <a:rPr lang="en-US" dirty="0"/>
              <a:t>Monthly payments =</a:t>
            </a:r>
          </a:p>
        </p:txBody>
      </p:sp>
      <p:sp>
        <p:nvSpPr>
          <p:cNvPr id="7" name="Subtitle 2"/>
          <p:cNvSpPr txBox="1">
            <a:spLocks/>
          </p:cNvSpPr>
          <p:nvPr/>
        </p:nvSpPr>
        <p:spPr>
          <a:xfrm>
            <a:off x="7336749" y="1629258"/>
            <a:ext cx="682333" cy="4140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p * r</a:t>
            </a:r>
          </a:p>
        </p:txBody>
      </p:sp>
      <p:sp>
        <p:nvSpPr>
          <p:cNvPr id="8" name="Subtitle 2"/>
          <p:cNvSpPr txBox="1">
            <a:spLocks/>
          </p:cNvSpPr>
          <p:nvPr/>
        </p:nvSpPr>
        <p:spPr>
          <a:xfrm>
            <a:off x="6525049" y="1773345"/>
            <a:ext cx="2988067" cy="5398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_______________________</a:t>
            </a:r>
          </a:p>
        </p:txBody>
      </p:sp>
      <p:sp>
        <p:nvSpPr>
          <p:cNvPr id="9" name="Subtitle 2"/>
          <p:cNvSpPr txBox="1">
            <a:spLocks/>
          </p:cNvSpPr>
          <p:nvPr/>
        </p:nvSpPr>
        <p:spPr>
          <a:xfrm>
            <a:off x="7052141" y="2141685"/>
            <a:ext cx="1251547" cy="4537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1 – (1 + r)</a:t>
            </a:r>
          </a:p>
        </p:txBody>
      </p:sp>
      <p:sp>
        <p:nvSpPr>
          <p:cNvPr id="10" name="Subtitle 2"/>
          <p:cNvSpPr txBox="1">
            <a:spLocks/>
          </p:cNvSpPr>
          <p:nvPr/>
        </p:nvSpPr>
        <p:spPr>
          <a:xfrm>
            <a:off x="8080586" y="2052354"/>
            <a:ext cx="446203" cy="35925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-n</a:t>
            </a:r>
          </a:p>
        </p:txBody>
      </p:sp>
      <p:sp>
        <p:nvSpPr>
          <p:cNvPr id="12" name="Subtitle 2"/>
          <p:cNvSpPr txBox="1">
            <a:spLocks/>
          </p:cNvSpPr>
          <p:nvPr/>
        </p:nvSpPr>
        <p:spPr>
          <a:xfrm>
            <a:off x="3058996" y="2866786"/>
            <a:ext cx="8915399" cy="16318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p = amount of the loan</a:t>
            </a:r>
          </a:p>
          <a:p>
            <a:pPr marL="0" indent="0">
              <a:buNone/>
            </a:pPr>
            <a:r>
              <a:rPr lang="en-US" dirty="0"/>
              <a:t>r = monthly interest rate (annual rate divided by 12) given as a number between 0 (for 0%) and 1 (for 100%)</a:t>
            </a:r>
          </a:p>
          <a:p>
            <a:pPr marL="0" indent="0">
              <a:buNone/>
            </a:pPr>
            <a:r>
              <a:rPr lang="en-US" dirty="0"/>
              <a:t>n = duration of the loan in months</a:t>
            </a:r>
          </a:p>
        </p:txBody>
      </p:sp>
      <p:sp>
        <p:nvSpPr>
          <p:cNvPr id="13" name="Subtitle 2"/>
          <p:cNvSpPr txBox="1">
            <a:spLocks/>
          </p:cNvSpPr>
          <p:nvPr/>
        </p:nvSpPr>
        <p:spPr>
          <a:xfrm>
            <a:off x="4990533" y="4815053"/>
            <a:ext cx="4692432" cy="4742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Total interest = n * monthly payment - p</a:t>
            </a:r>
          </a:p>
        </p:txBody>
      </p:sp>
    </p:spTree>
    <p:extLst>
      <p:ext uri="{BB962C8B-B14F-4D97-AF65-F5344CB8AC3E}">
        <p14:creationId xmlns:p14="http://schemas.microsoft.com/office/powerpoint/2010/main" val="195387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4" y="1297395"/>
            <a:ext cx="4266318" cy="3633008"/>
          </a:xfrm>
          <a:prstGeom prst="rect">
            <a:avLst/>
          </a:prstGeom>
          <a:effectLst>
            <a:outerShdw sx="1000" sy="1000" algn="ctr" rotWithShape="0">
              <a:srgbClr val="000000"/>
            </a:outerShdw>
          </a:effectLst>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Amount of Loan - </a:t>
            </a:r>
            <a:r>
              <a:rPr lang="en-US" dirty="0" err="1"/>
              <a:t>txtAmountOfLoan</a:t>
            </a:r>
            <a:endParaRPr lang="en-US" dirty="0"/>
          </a:p>
          <a:p>
            <a:r>
              <a:rPr lang="en-US" dirty="0"/>
              <a:t>Interest Rate – </a:t>
            </a:r>
            <a:r>
              <a:rPr lang="en-US" dirty="0" err="1"/>
              <a:t>txtInterestRate</a:t>
            </a:r>
            <a:endParaRPr lang="en-US" dirty="0"/>
          </a:p>
          <a:p>
            <a:r>
              <a:rPr lang="en-US" dirty="0"/>
              <a:t>Duration in months - </a:t>
            </a:r>
            <a:r>
              <a:rPr lang="en-US" dirty="0" err="1"/>
              <a:t>txtDuration</a:t>
            </a:r>
            <a:endParaRPr lang="en-US" dirty="0"/>
          </a:p>
          <a:p>
            <a:endParaRPr lang="en-US" dirty="0"/>
          </a:p>
          <a:p>
            <a:pPr marL="0" indent="0">
              <a:buNone/>
            </a:pPr>
            <a:r>
              <a:rPr lang="en-US" dirty="0"/>
              <a:t>OUTPUT</a:t>
            </a:r>
          </a:p>
          <a:p>
            <a:r>
              <a:rPr lang="en-US" dirty="0"/>
              <a:t>Output Text Box – </a:t>
            </a:r>
            <a:r>
              <a:rPr lang="en-US" dirty="0" err="1"/>
              <a:t>txtMonthlyPayments</a:t>
            </a:r>
            <a:endParaRPr lang="en-US" dirty="0"/>
          </a:p>
          <a:p>
            <a:r>
              <a:rPr lang="en-US" dirty="0"/>
              <a:t>Output Text Box – </a:t>
            </a:r>
            <a:r>
              <a:rPr lang="en-US" dirty="0" err="1"/>
              <a:t>txtInterestPaid</a:t>
            </a:r>
            <a:endParaRPr lang="en-US" dirty="0"/>
          </a:p>
          <a:p>
            <a:endParaRPr lang="en-US" dirty="0"/>
          </a:p>
          <a:p>
            <a:pPr marL="0" indent="0">
              <a:buNone/>
            </a:pPr>
            <a:r>
              <a:rPr lang="en-US" dirty="0"/>
              <a:t>EVENTS</a:t>
            </a:r>
          </a:p>
          <a:p>
            <a:r>
              <a:rPr lang="en-US" dirty="0"/>
              <a:t>Analyze Button – </a:t>
            </a:r>
            <a:r>
              <a:rPr lang="en-US" dirty="0" err="1"/>
              <a:t>btnAnalyze</a:t>
            </a:r>
            <a:endParaRPr lang="en-US" dirty="0"/>
          </a:p>
        </p:txBody>
      </p:sp>
      <p:pic>
        <p:nvPicPr>
          <p:cNvPr id="3" name="Picture 2"/>
          <p:cNvPicPr>
            <a:picLocks noChangeAspect="1"/>
          </p:cNvPicPr>
          <p:nvPr/>
        </p:nvPicPr>
        <p:blipFill>
          <a:blip r:embed="rId2"/>
          <a:stretch>
            <a:fillRect/>
          </a:stretch>
        </p:blipFill>
        <p:spPr>
          <a:xfrm>
            <a:off x="3602588" y="1722956"/>
            <a:ext cx="2952750" cy="3057525"/>
          </a:xfrm>
          <a:prstGeom prst="rect">
            <a:avLst/>
          </a:prstGeom>
        </p:spPr>
      </p:pic>
    </p:spTree>
    <p:extLst>
      <p:ext uri="{BB962C8B-B14F-4D97-AF65-F5344CB8AC3E}">
        <p14:creationId xmlns:p14="http://schemas.microsoft.com/office/powerpoint/2010/main" val="42748096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TotalTime>
  <Words>192</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Bodoni MT Black</vt:lpstr>
      <vt:lpstr>Century Gothic</vt:lpstr>
      <vt:lpstr>Wingdings 3</vt:lpstr>
      <vt:lpstr>Wisp</vt:lpstr>
      <vt:lpstr>Car Loan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7</cp:revision>
  <dcterms:created xsi:type="dcterms:W3CDTF">2017-05-07T04:07:32Z</dcterms:created>
  <dcterms:modified xsi:type="dcterms:W3CDTF">2017-05-14T03:10:52Z</dcterms:modified>
</cp:coreProperties>
</file>