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6F54"/>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6/30/2017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695" y="2514600"/>
            <a:ext cx="9977306" cy="2262781"/>
          </a:xfrm>
        </p:spPr>
        <p:txBody>
          <a:bodyPr>
            <a:normAutofit/>
          </a:bodyPr>
          <a:lstStyle/>
          <a:p>
            <a:r>
              <a:rPr lang="en-US" sz="4400" dirty="0"/>
              <a:t>Orders and Inventory Management</a:t>
            </a:r>
          </a:p>
        </p:txBody>
      </p:sp>
      <p:sp>
        <p:nvSpPr>
          <p:cNvPr id="3" name="Subtitle 2"/>
          <p:cNvSpPr>
            <a:spLocks noGrp="1"/>
          </p:cNvSpPr>
          <p:nvPr>
            <p:ph type="subTitle" idx="1"/>
          </p:nvPr>
        </p:nvSpPr>
        <p:spPr>
          <a:xfrm>
            <a:off x="2589213" y="4777380"/>
            <a:ext cx="8915399" cy="2080619"/>
          </a:xfrm>
        </p:spPr>
        <p:txBody>
          <a:bodyPr>
            <a:normAutofit fontScale="85000" lnSpcReduction="20000"/>
          </a:bodyPr>
          <a:lstStyle/>
          <a:p>
            <a:r>
              <a:rPr lang="en-US" dirty="0"/>
              <a:t>The database Microland.accdb contains 3 tables. The table Customers identifies each customer by an ID number and gives, in addition to name and address, the total amount of purchases during the current year prior to today. The table Inventory identifies each product in stock by an ID number and gives, in addition to the description and price per unit, the quantity in stock at the beginning of the day. The table Orders gives the orders received today. Suppose that it is now the end of the day. Write a program that:</a:t>
            </a:r>
          </a:p>
          <a:p>
            <a:r>
              <a:rPr lang="en-US" dirty="0"/>
              <a:t>1. Displays in a list box the items that are out of stock and those that must be reordered to satisfy the orders.</a:t>
            </a:r>
            <a:br>
              <a:rPr lang="en-US" dirty="0"/>
            </a:br>
            <a:r>
              <a:rPr lang="en-US" dirty="0"/>
              <a:t>2. Displays in a list box bills for all customers who ordered during the day. Each bill should show the customer’s name, address, items ordered (with costs), and total cost of the order.</a:t>
            </a:r>
          </a:p>
        </p:txBody>
      </p:sp>
      <p:sp>
        <p:nvSpPr>
          <p:cNvPr id="5" name="Title 1"/>
          <p:cNvSpPr txBox="1">
            <a:spLocks/>
          </p:cNvSpPr>
          <p:nvPr/>
        </p:nvSpPr>
        <p:spPr>
          <a:xfrm>
            <a:off x="269001" y="4197268"/>
            <a:ext cx="1177245" cy="97360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01</a:t>
            </a:r>
          </a:p>
        </p:txBody>
      </p:sp>
      <p:sp>
        <p:nvSpPr>
          <p:cNvPr id="6" name="Title 1"/>
          <p:cNvSpPr txBox="1">
            <a:spLocks/>
          </p:cNvSpPr>
          <p:nvPr/>
        </p:nvSpPr>
        <p:spPr>
          <a:xfrm>
            <a:off x="2589213" y="166396"/>
            <a:ext cx="8915399" cy="3306646"/>
          </a:xfrm>
          <a:prstGeom prst="rect">
            <a:avLst/>
          </a:prstGeom>
        </p:spPr>
        <p:txBody>
          <a:bodyPr vert="horz" lIns="91440" tIns="45720" rIns="91440" bIns="45720" rtlCol="0" anchor="b">
            <a:normAutofit fontScale="40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An Introduction</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To Programming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Using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Visual Basic</a:t>
            </a:r>
          </a:p>
          <a:p>
            <a:endParaRPr lang="en-US" sz="7600" dirty="0">
              <a:solidFill>
                <a:srgbClr val="FF0000"/>
              </a:solidFill>
              <a:latin typeface="Bodoni MT Black" panose="02070A03080606020203" pitchFamily="18" charset="0"/>
            </a:endParaRPr>
          </a:p>
          <a:p>
            <a:endParaRPr lang="en-US" dirty="0"/>
          </a:p>
          <a:p>
            <a:r>
              <a:rPr lang="en-US" sz="8000" dirty="0">
                <a:solidFill>
                  <a:srgbClr val="766F54"/>
                </a:solidFill>
                <a:latin typeface="Bodoni MT Black" panose="02070A03080606020203" pitchFamily="18" charset="0"/>
              </a:rPr>
              <a:t>Exercises for Beginners</a:t>
            </a:r>
          </a:p>
        </p:txBody>
      </p:sp>
    </p:spTree>
    <p:extLst>
      <p:ext uri="{BB962C8B-B14F-4D97-AF65-F5344CB8AC3E}">
        <p14:creationId xmlns:p14="http://schemas.microsoft.com/office/powerpoint/2010/main" val="372169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6804252" y="1297394"/>
            <a:ext cx="4797721" cy="4086369"/>
          </a:xfrm>
          <a:prstGeom prst="rect">
            <a:avLst/>
          </a:prstGeom>
          <a:effectLst>
            <a:outerShdw sx="1000" sy="1000" algn="ctr" rotWithShape="0">
              <a:srgbClr val="000000"/>
            </a:outerShdw>
          </a:effectLst>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INPUT</a:t>
            </a:r>
          </a:p>
          <a:p>
            <a:r>
              <a:rPr lang="en-US" dirty="0"/>
              <a:t>Input from database</a:t>
            </a:r>
          </a:p>
          <a:p>
            <a:endParaRPr lang="en-US" dirty="0"/>
          </a:p>
          <a:p>
            <a:pPr marL="0" indent="0">
              <a:buNone/>
            </a:pPr>
            <a:r>
              <a:rPr lang="en-US" dirty="0"/>
              <a:t>OUTPUT</a:t>
            </a:r>
          </a:p>
          <a:p>
            <a:r>
              <a:rPr lang="en-US" dirty="0"/>
              <a:t>Out of stock items</a:t>
            </a:r>
          </a:p>
          <a:p>
            <a:r>
              <a:rPr lang="en-US" dirty="0"/>
              <a:t>Today’s orders</a:t>
            </a:r>
          </a:p>
          <a:p>
            <a:endParaRPr lang="en-US" dirty="0"/>
          </a:p>
          <a:p>
            <a:pPr marL="0" indent="0">
              <a:buNone/>
            </a:pPr>
            <a:r>
              <a:rPr lang="en-US" dirty="0"/>
              <a:t>EVENTS</a:t>
            </a:r>
          </a:p>
          <a:p>
            <a:r>
              <a:rPr lang="en-US" dirty="0" err="1"/>
              <a:t>btnOutOfStock</a:t>
            </a:r>
            <a:r>
              <a:rPr lang="en-US" dirty="0"/>
              <a:t> – displays out of stock items</a:t>
            </a:r>
          </a:p>
          <a:p>
            <a:r>
              <a:rPr lang="en-US" dirty="0" err="1"/>
              <a:t>btnBills</a:t>
            </a:r>
            <a:r>
              <a:rPr lang="en-US" dirty="0"/>
              <a:t> – displays </a:t>
            </a:r>
            <a:r>
              <a:rPr lang="en-US"/>
              <a:t>today’s orders</a:t>
            </a:r>
            <a:endParaRPr lang="en-US" dirty="0"/>
          </a:p>
        </p:txBody>
      </p:sp>
      <p:pic>
        <p:nvPicPr>
          <p:cNvPr id="4" name="Picture 3">
            <a:extLst>
              <a:ext uri="{FF2B5EF4-FFF2-40B4-BE49-F238E27FC236}">
                <a16:creationId xmlns:a16="http://schemas.microsoft.com/office/drawing/2014/main" id="{73E8FCB2-F539-4A8B-BB7E-30824DBC6A1D}"/>
              </a:ext>
            </a:extLst>
          </p:cNvPr>
          <p:cNvPicPr>
            <a:picLocks noChangeAspect="1"/>
          </p:cNvPicPr>
          <p:nvPr/>
        </p:nvPicPr>
        <p:blipFill>
          <a:blip r:embed="rId2"/>
          <a:stretch>
            <a:fillRect/>
          </a:stretch>
        </p:blipFill>
        <p:spPr>
          <a:xfrm>
            <a:off x="3400036" y="1511778"/>
            <a:ext cx="2686050" cy="3657600"/>
          </a:xfrm>
          <a:prstGeom prst="rect">
            <a:avLst/>
          </a:prstGeom>
        </p:spPr>
      </p:pic>
    </p:spTree>
    <p:extLst>
      <p:ext uri="{BB962C8B-B14F-4D97-AF65-F5344CB8AC3E}">
        <p14:creationId xmlns:p14="http://schemas.microsoft.com/office/powerpoint/2010/main" val="9092694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1742</TotalTime>
  <Words>167</Words>
  <Application>Microsoft Office PowerPoint</Application>
  <PresentationFormat>Widescreen</PresentationFormat>
  <Paragraphs>21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Bodoni MT Black</vt:lpstr>
      <vt:lpstr>Century Gothic</vt:lpstr>
      <vt:lpstr>Wingdings 3</vt:lpstr>
      <vt:lpstr>Wisp</vt:lpstr>
      <vt:lpstr>Orders and Inventory Management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dc:title>
  <dc:creator>Pavol Almasi</dc:creator>
  <cp:lastModifiedBy>Pavol Almasi</cp:lastModifiedBy>
  <cp:revision>59</cp:revision>
  <dcterms:created xsi:type="dcterms:W3CDTF">2017-05-07T04:07:32Z</dcterms:created>
  <dcterms:modified xsi:type="dcterms:W3CDTF">2017-07-01T03:01:03Z</dcterms:modified>
</cp:coreProperties>
</file>