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6F54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4695" y="2514600"/>
            <a:ext cx="9977306" cy="2262781"/>
          </a:xfrm>
        </p:spPr>
        <p:txBody>
          <a:bodyPr>
            <a:normAutofit/>
          </a:bodyPr>
          <a:lstStyle/>
          <a:p>
            <a:r>
              <a:rPr lang="en-US" sz="4400" dirty="0"/>
              <a:t>Grade Book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80"/>
            <a:ext cx="8915399" cy="208061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teacher maintains a database containing 2 tables – Students and Grades. </a:t>
            </a:r>
          </a:p>
          <a:p>
            <a:r>
              <a:rPr lang="en-US" dirty="0"/>
              <a:t>At the beginning of the semester, the Students table is filled in completely with a record for each student in a class, and the Grades table has a record for each student that contains only the student’s  ID number.</a:t>
            </a:r>
          </a:p>
          <a:p>
            <a:r>
              <a:rPr lang="en-US" dirty="0"/>
              <a:t>Write a program that allows the instructor to record and process the grades for the semester.</a:t>
            </a:r>
          </a:p>
          <a:p>
            <a:pPr marL="342900" indent="-342900">
              <a:buAutoNum type="arabicPeriod"/>
            </a:pPr>
            <a:r>
              <a:rPr lang="en-US" dirty="0"/>
              <a:t>Use a navigation toolbar to fill Grades table</a:t>
            </a:r>
          </a:p>
          <a:p>
            <a:pPr marL="342900" indent="-342900">
              <a:buAutoNum type="arabicPeriod"/>
            </a:pPr>
            <a:r>
              <a:rPr lang="en-US"/>
              <a:t>After </a:t>
            </a:r>
            <a:r>
              <a:rPr lang="en-US" dirty="0"/>
              <a:t>all grades are entered, display a </a:t>
            </a:r>
            <a:r>
              <a:rPr lang="en-US" dirty="0" err="1"/>
              <a:t>DataGridView</a:t>
            </a:r>
            <a:r>
              <a:rPr lang="en-US" dirty="0"/>
              <a:t> showing the name of each student and his or her semester average. The semester average should be calculated as </a:t>
            </a:r>
          </a:p>
          <a:p>
            <a:r>
              <a:rPr lang="en-US" dirty="0"/>
              <a:t>	(</a:t>
            </a:r>
            <a:r>
              <a:rPr lang="en-US" dirty="0" err="1"/>
              <a:t>firstExam</a:t>
            </a:r>
            <a:r>
              <a:rPr lang="en-US" dirty="0"/>
              <a:t> + </a:t>
            </a:r>
            <a:r>
              <a:rPr lang="en-US" dirty="0" err="1"/>
              <a:t>secondExam</a:t>
            </a:r>
            <a:r>
              <a:rPr lang="en-US" dirty="0"/>
              <a:t> + (2 * </a:t>
            </a:r>
            <a:r>
              <a:rPr lang="en-US" dirty="0" err="1"/>
              <a:t>finalExam</a:t>
            </a:r>
            <a:r>
              <a:rPr lang="en-US" dirty="0"/>
              <a:t>) ) / 4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001" y="4197268"/>
            <a:ext cx="1177245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02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89213" y="166396"/>
            <a:ext cx="8915399" cy="3306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An Introduction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To Programming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Using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Visual Basic</a:t>
            </a:r>
          </a:p>
          <a:p>
            <a:endParaRPr lang="en-US" sz="7600" dirty="0">
              <a:solidFill>
                <a:srgbClr val="FF0000"/>
              </a:solidFill>
              <a:latin typeface="Bodoni MT Black" panose="02070A03080606020203" pitchFamily="18" charset="0"/>
            </a:endParaRPr>
          </a:p>
          <a:p>
            <a:endParaRPr lang="en-US" dirty="0"/>
          </a:p>
          <a:p>
            <a:r>
              <a:rPr lang="en-US" sz="8000" dirty="0">
                <a:solidFill>
                  <a:srgbClr val="766F54"/>
                </a:solidFill>
                <a:latin typeface="Bodoni MT Black" panose="02070A03080606020203" pitchFamily="18" charset="0"/>
              </a:rPr>
              <a:t>Exercises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72169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6804252" y="1297394"/>
            <a:ext cx="4797721" cy="4086369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INPUT</a:t>
            </a:r>
          </a:p>
          <a:p>
            <a:r>
              <a:rPr lang="en-US" dirty="0"/>
              <a:t>Text boxes for grades for exams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r>
              <a:rPr lang="en-US" dirty="0" err="1"/>
              <a:t>DataGridView</a:t>
            </a:r>
            <a:r>
              <a:rPr lang="en-US" dirty="0"/>
              <a:t> – Student info + grade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</a:t>
            </a:r>
          </a:p>
          <a:p>
            <a:r>
              <a:rPr lang="en-US" dirty="0"/>
              <a:t>Database driven</a:t>
            </a:r>
          </a:p>
          <a:p>
            <a:r>
              <a:rPr lang="en-US" dirty="0" err="1"/>
              <a:t>btnDisplay</a:t>
            </a:r>
            <a:r>
              <a:rPr lang="en-US" dirty="0"/>
              <a:t> – displays information for all students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DA4E1E-0744-4678-AD55-6044C55F8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451" y="2278540"/>
            <a:ext cx="33718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694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1788</TotalTime>
  <Words>146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Bodoni MT Black</vt:lpstr>
      <vt:lpstr>Century Gothic</vt:lpstr>
      <vt:lpstr>Wingdings 3</vt:lpstr>
      <vt:lpstr>Wisp</vt:lpstr>
      <vt:lpstr>Grade 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Pavol Almasi</dc:creator>
  <cp:lastModifiedBy>Pavol Almasi</cp:lastModifiedBy>
  <cp:revision>63</cp:revision>
  <dcterms:created xsi:type="dcterms:W3CDTF">2017-05-07T04:07:32Z</dcterms:created>
  <dcterms:modified xsi:type="dcterms:W3CDTF">2017-07-03T01:03:04Z</dcterms:modified>
</cp:coreProperties>
</file>